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3.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4.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5.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6.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notesSlides/notesSlide1.xml" ContentType="application/vnd.openxmlformats-officedocument.presentationml.notesSlide+xml"/>
  <Override PartName="/ppt/theme/themeOverride30.xml" ContentType="application/vnd.openxmlformats-officedocument.themeOverride+xml"/>
  <Override PartName="/ppt/notesSlides/notesSlide2.xml" ContentType="application/vnd.openxmlformats-officedocument.presentationml.notesSlide+xml"/>
  <Override PartName="/ppt/theme/themeOverride31.xml" ContentType="application/vnd.openxmlformats-officedocument.themeOverride+xml"/>
  <Override PartName="/ppt/theme/themeOverride32.xml" ContentType="application/vnd.openxmlformats-officedocument.themeOverride+xml"/>
  <Override PartName="/ppt/theme/themeOverride33.xml" ContentType="application/vnd.openxmlformats-officedocument.themeOverride+xml"/>
  <Override PartName="/ppt/theme/themeOverride34.xml" ContentType="application/vnd.openxmlformats-officedocument.themeOverride+xml"/>
  <Override PartName="/ppt/theme/themeOverride35.xml" ContentType="application/vnd.openxmlformats-officedocument.themeOverride+xml"/>
  <Override PartName="/ppt/theme/themeOverride36.xml" ContentType="application/vnd.openxmlformats-officedocument.themeOverride+xml"/>
  <Override PartName="/ppt/theme/themeOverride37.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46" r:id="rId2"/>
    <p:sldMasterId id="2147483780" r:id="rId3"/>
    <p:sldMasterId id="2147483814" r:id="rId4"/>
    <p:sldMasterId id="2147483826" r:id="rId5"/>
    <p:sldMasterId id="2147483843" r:id="rId6"/>
    <p:sldMasterId id="2147483878" r:id="rId7"/>
  </p:sldMasterIdLst>
  <p:notesMasterIdLst>
    <p:notesMasterId r:id="rId51"/>
  </p:notesMasterIdLst>
  <p:handoutMasterIdLst>
    <p:handoutMasterId r:id="rId52"/>
  </p:handoutMasterIdLst>
  <p:sldIdLst>
    <p:sldId id="1356" r:id="rId8"/>
    <p:sldId id="1366" r:id="rId9"/>
    <p:sldId id="1415" r:id="rId10"/>
    <p:sldId id="1416" r:id="rId11"/>
    <p:sldId id="1417" r:id="rId12"/>
    <p:sldId id="1357" r:id="rId13"/>
    <p:sldId id="1367" r:id="rId14"/>
    <p:sldId id="1406" r:id="rId15"/>
    <p:sldId id="1408" r:id="rId16"/>
    <p:sldId id="1407" r:id="rId17"/>
    <p:sldId id="1368" r:id="rId18"/>
    <p:sldId id="1032" r:id="rId19"/>
    <p:sldId id="1031" r:id="rId20"/>
    <p:sldId id="791" r:id="rId21"/>
    <p:sldId id="1409" r:id="rId22"/>
    <p:sldId id="1404" r:id="rId23"/>
    <p:sldId id="727" r:id="rId24"/>
    <p:sldId id="931" r:id="rId25"/>
    <p:sldId id="735" r:id="rId26"/>
    <p:sldId id="736" r:id="rId27"/>
    <p:sldId id="1375" r:id="rId28"/>
    <p:sldId id="1376" r:id="rId29"/>
    <p:sldId id="1372" r:id="rId30"/>
    <p:sldId id="1405" r:id="rId31"/>
    <p:sldId id="1379" r:id="rId32"/>
    <p:sldId id="1377" r:id="rId33"/>
    <p:sldId id="1378" r:id="rId34"/>
    <p:sldId id="1388" r:id="rId35"/>
    <p:sldId id="1381" r:id="rId36"/>
    <p:sldId id="1386" r:id="rId37"/>
    <p:sldId id="1387" r:id="rId38"/>
    <p:sldId id="1410" r:id="rId39"/>
    <p:sldId id="1411" r:id="rId40"/>
    <p:sldId id="1419" r:id="rId41"/>
    <p:sldId id="1360" r:id="rId42"/>
    <p:sldId id="1393" r:id="rId43"/>
    <p:sldId id="1412" r:id="rId44"/>
    <p:sldId id="1395" r:id="rId45"/>
    <p:sldId id="1413" r:id="rId46"/>
    <p:sldId id="1414" r:id="rId47"/>
    <p:sldId id="1399" r:id="rId48"/>
    <p:sldId id="1403" r:id="rId49"/>
    <p:sldId id="1380" r:id="rId50"/>
  </p:sldIdLst>
  <p:sldSz cx="9144000" cy="6858000" type="screen4x3"/>
  <p:notesSz cx="9994900" cy="686435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236" userDrawn="1">
          <p15:clr>
            <a:srgbClr val="A4A3A4"/>
          </p15:clr>
        </p15:guide>
        <p15:guide id="2" pos="3225" userDrawn="1">
          <p15:clr>
            <a:srgbClr val="A4A3A4"/>
          </p15:clr>
        </p15:guide>
        <p15:guide id="3" pos="3224" userDrawn="1">
          <p15:clr>
            <a:srgbClr val="A4A3A4"/>
          </p15:clr>
        </p15:guide>
        <p15:guide id="4" orient="horz" pos="2162">
          <p15:clr>
            <a:srgbClr val="A4A3A4"/>
          </p15:clr>
        </p15:guide>
        <p15:guide id="5" pos="3149">
          <p15:clr>
            <a:srgbClr val="A4A3A4"/>
          </p15:clr>
        </p15:guide>
        <p15:guide id="6" pos="314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33CC33"/>
    <a:srgbClr val="FF33CC"/>
    <a:srgbClr val="FFBE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12" autoAdjust="0"/>
    <p:restoredTop sz="98579" autoAdjust="0"/>
  </p:normalViewPr>
  <p:slideViewPr>
    <p:cSldViewPr>
      <p:cViewPr>
        <p:scale>
          <a:sx n="119" d="100"/>
          <a:sy n="119" d="100"/>
        </p:scale>
        <p:origin x="-1650" y="-42"/>
      </p:cViewPr>
      <p:guideLst>
        <p:guide orient="horz" pos="2160"/>
        <p:guide pos="2880"/>
      </p:guideLst>
    </p:cSldViewPr>
  </p:slideViewPr>
  <p:outlineViewPr>
    <p:cViewPr>
      <p:scale>
        <a:sx n="33" d="100"/>
        <a:sy n="33" d="100"/>
      </p:scale>
      <p:origin x="0" y="21354"/>
    </p:cViewPr>
  </p:outlineViewPr>
  <p:notesTextViewPr>
    <p:cViewPr>
      <p:scale>
        <a:sx n="1" d="1"/>
        <a:sy n="1" d="1"/>
      </p:scale>
      <p:origin x="0" y="0"/>
    </p:cViewPr>
  </p:notesTextViewPr>
  <p:sorterViewPr>
    <p:cViewPr>
      <p:scale>
        <a:sx n="100" d="100"/>
        <a:sy n="100" d="100"/>
      </p:scale>
      <p:origin x="0" y="18228"/>
    </p:cViewPr>
  </p:sorterViewPr>
  <p:notesViewPr>
    <p:cSldViewPr>
      <p:cViewPr varScale="1">
        <p:scale>
          <a:sx n="88" d="100"/>
          <a:sy n="88" d="100"/>
        </p:scale>
        <p:origin x="-3870" y="-120"/>
      </p:cViewPr>
      <p:guideLst>
        <p:guide orient="horz" pos="2236"/>
        <p:guide orient="horz" pos="2162"/>
        <p:guide pos="3225"/>
        <p:guide pos="3224"/>
        <p:guide pos="3149"/>
        <p:guide pos="314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4331124" cy="343218"/>
          </a:xfrm>
          <a:prstGeom prst="rect">
            <a:avLst/>
          </a:prstGeom>
        </p:spPr>
        <p:txBody>
          <a:bodyPr vert="horz" lIns="92476" tIns="46237" rIns="92476" bIns="46237" rtlCol="0"/>
          <a:lstStyle>
            <a:lvl1pPr algn="l">
              <a:defRPr sz="1200"/>
            </a:lvl1pPr>
          </a:lstStyle>
          <a:p>
            <a:endParaRPr lang="pt-BR" dirty="0"/>
          </a:p>
        </p:txBody>
      </p:sp>
      <p:sp>
        <p:nvSpPr>
          <p:cNvPr id="3" name="Espaço Reservado para Data 2"/>
          <p:cNvSpPr>
            <a:spLocks noGrp="1"/>
          </p:cNvSpPr>
          <p:nvPr>
            <p:ph type="dt" sz="quarter" idx="1"/>
          </p:nvPr>
        </p:nvSpPr>
        <p:spPr>
          <a:xfrm>
            <a:off x="5661463" y="0"/>
            <a:ext cx="4331124" cy="343218"/>
          </a:xfrm>
          <a:prstGeom prst="rect">
            <a:avLst/>
          </a:prstGeom>
        </p:spPr>
        <p:txBody>
          <a:bodyPr vert="horz" lIns="92476" tIns="46237" rIns="92476" bIns="46237" rtlCol="0"/>
          <a:lstStyle>
            <a:lvl1pPr algn="r">
              <a:defRPr sz="1200"/>
            </a:lvl1pPr>
          </a:lstStyle>
          <a:p>
            <a:fld id="{A7BA8AD3-92AA-47C0-853E-6CF76FC4D1DF}" type="datetimeFigureOut">
              <a:rPr lang="pt-BR" smtClean="0"/>
              <a:pPr/>
              <a:t>27/04/2016</a:t>
            </a:fld>
            <a:endParaRPr lang="pt-BR" dirty="0"/>
          </a:p>
        </p:txBody>
      </p:sp>
      <p:sp>
        <p:nvSpPr>
          <p:cNvPr id="4" name="Espaço Reservado para Rodapé 3"/>
          <p:cNvSpPr>
            <a:spLocks noGrp="1"/>
          </p:cNvSpPr>
          <p:nvPr>
            <p:ph type="ftr" sz="quarter" idx="2"/>
          </p:nvPr>
        </p:nvSpPr>
        <p:spPr>
          <a:xfrm>
            <a:off x="0" y="6519942"/>
            <a:ext cx="4331124" cy="343218"/>
          </a:xfrm>
          <a:prstGeom prst="rect">
            <a:avLst/>
          </a:prstGeom>
        </p:spPr>
        <p:txBody>
          <a:bodyPr vert="horz" lIns="92476" tIns="46237" rIns="92476" bIns="46237" rtlCol="0" anchor="b"/>
          <a:lstStyle>
            <a:lvl1pPr algn="l">
              <a:defRPr sz="1200"/>
            </a:lvl1pPr>
          </a:lstStyle>
          <a:p>
            <a:endParaRPr lang="pt-BR" dirty="0"/>
          </a:p>
        </p:txBody>
      </p:sp>
      <p:sp>
        <p:nvSpPr>
          <p:cNvPr id="5" name="Espaço Reservado para Número de Slide 4"/>
          <p:cNvSpPr>
            <a:spLocks noGrp="1"/>
          </p:cNvSpPr>
          <p:nvPr>
            <p:ph type="sldNum" sz="quarter" idx="3"/>
          </p:nvPr>
        </p:nvSpPr>
        <p:spPr>
          <a:xfrm>
            <a:off x="5661463" y="6519942"/>
            <a:ext cx="4331124" cy="343218"/>
          </a:xfrm>
          <a:prstGeom prst="rect">
            <a:avLst/>
          </a:prstGeom>
        </p:spPr>
        <p:txBody>
          <a:bodyPr vert="horz" lIns="92476" tIns="46237" rIns="92476" bIns="46237" rtlCol="0" anchor="b"/>
          <a:lstStyle>
            <a:lvl1pPr algn="r">
              <a:defRPr sz="1200"/>
            </a:lvl1pPr>
          </a:lstStyle>
          <a:p>
            <a:fld id="{ADB26C38-6FD6-483D-9D0E-957914E289F7}" type="slidenum">
              <a:rPr lang="pt-BR" smtClean="0"/>
              <a:pPr/>
              <a:t>‹nº›</a:t>
            </a:fld>
            <a:endParaRPr lang="pt-BR" dirty="0"/>
          </a:p>
        </p:txBody>
      </p:sp>
    </p:spTree>
    <p:extLst>
      <p:ext uri="{BB962C8B-B14F-4D97-AF65-F5344CB8AC3E}">
        <p14:creationId xmlns:p14="http://schemas.microsoft.com/office/powerpoint/2010/main" val="18463928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4331124" cy="343218"/>
          </a:xfrm>
          <a:prstGeom prst="rect">
            <a:avLst/>
          </a:prstGeom>
        </p:spPr>
        <p:txBody>
          <a:bodyPr vert="horz" lIns="92476" tIns="46237" rIns="92476" bIns="46237" rtlCol="0"/>
          <a:lstStyle>
            <a:lvl1pPr algn="l">
              <a:defRPr sz="1200"/>
            </a:lvl1pPr>
          </a:lstStyle>
          <a:p>
            <a:endParaRPr lang="pt-BR" dirty="0"/>
          </a:p>
        </p:txBody>
      </p:sp>
      <p:sp>
        <p:nvSpPr>
          <p:cNvPr id="3" name="Espaço Reservado para Data 2"/>
          <p:cNvSpPr>
            <a:spLocks noGrp="1"/>
          </p:cNvSpPr>
          <p:nvPr>
            <p:ph type="dt" idx="1"/>
          </p:nvPr>
        </p:nvSpPr>
        <p:spPr>
          <a:xfrm>
            <a:off x="5661463" y="0"/>
            <a:ext cx="4331124" cy="343218"/>
          </a:xfrm>
          <a:prstGeom prst="rect">
            <a:avLst/>
          </a:prstGeom>
        </p:spPr>
        <p:txBody>
          <a:bodyPr vert="horz" lIns="92476" tIns="46237" rIns="92476" bIns="46237" rtlCol="0"/>
          <a:lstStyle>
            <a:lvl1pPr algn="r">
              <a:defRPr sz="1200"/>
            </a:lvl1pPr>
          </a:lstStyle>
          <a:p>
            <a:fld id="{108CBB2E-C57C-4557-B5C9-80224D2CBC75}" type="datetimeFigureOut">
              <a:rPr lang="pt-BR" smtClean="0"/>
              <a:pPr/>
              <a:t>27/04/2016</a:t>
            </a:fld>
            <a:endParaRPr lang="pt-BR" dirty="0"/>
          </a:p>
        </p:txBody>
      </p:sp>
      <p:sp>
        <p:nvSpPr>
          <p:cNvPr id="4" name="Espaço Reservado para Imagem de Slide 3"/>
          <p:cNvSpPr>
            <a:spLocks noGrp="1" noRot="1" noChangeAspect="1"/>
          </p:cNvSpPr>
          <p:nvPr>
            <p:ph type="sldImg" idx="2"/>
          </p:nvPr>
        </p:nvSpPr>
        <p:spPr>
          <a:xfrm>
            <a:off x="3281363" y="514350"/>
            <a:ext cx="3432175" cy="2574925"/>
          </a:xfrm>
          <a:prstGeom prst="rect">
            <a:avLst/>
          </a:prstGeom>
          <a:noFill/>
          <a:ln w="12700">
            <a:solidFill>
              <a:prstClr val="black"/>
            </a:solidFill>
          </a:ln>
        </p:spPr>
        <p:txBody>
          <a:bodyPr vert="horz" lIns="92476" tIns="46237" rIns="92476" bIns="46237" rtlCol="0" anchor="ctr"/>
          <a:lstStyle/>
          <a:p>
            <a:endParaRPr lang="pt-BR" dirty="0"/>
          </a:p>
        </p:txBody>
      </p:sp>
      <p:sp>
        <p:nvSpPr>
          <p:cNvPr id="5" name="Espaço Reservado para Anotações 4"/>
          <p:cNvSpPr>
            <a:spLocks noGrp="1"/>
          </p:cNvSpPr>
          <p:nvPr>
            <p:ph type="body" sz="quarter" idx="3"/>
          </p:nvPr>
        </p:nvSpPr>
        <p:spPr>
          <a:xfrm>
            <a:off x="999491" y="3260565"/>
            <a:ext cx="7995920" cy="3088958"/>
          </a:xfrm>
          <a:prstGeom prst="rect">
            <a:avLst/>
          </a:prstGeom>
        </p:spPr>
        <p:txBody>
          <a:bodyPr vert="horz" lIns="92476" tIns="46237" rIns="92476" bIns="46237"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6519942"/>
            <a:ext cx="4331124" cy="343218"/>
          </a:xfrm>
          <a:prstGeom prst="rect">
            <a:avLst/>
          </a:prstGeom>
        </p:spPr>
        <p:txBody>
          <a:bodyPr vert="horz" lIns="92476" tIns="46237" rIns="92476" bIns="46237" rtlCol="0" anchor="b"/>
          <a:lstStyle>
            <a:lvl1pPr algn="l">
              <a:defRPr sz="1200"/>
            </a:lvl1pPr>
          </a:lstStyle>
          <a:p>
            <a:endParaRPr lang="pt-BR" dirty="0"/>
          </a:p>
        </p:txBody>
      </p:sp>
      <p:sp>
        <p:nvSpPr>
          <p:cNvPr id="7" name="Espaço Reservado para Número de Slide 6"/>
          <p:cNvSpPr>
            <a:spLocks noGrp="1"/>
          </p:cNvSpPr>
          <p:nvPr>
            <p:ph type="sldNum" sz="quarter" idx="5"/>
          </p:nvPr>
        </p:nvSpPr>
        <p:spPr>
          <a:xfrm>
            <a:off x="5661463" y="6519942"/>
            <a:ext cx="4331124" cy="343218"/>
          </a:xfrm>
          <a:prstGeom prst="rect">
            <a:avLst/>
          </a:prstGeom>
        </p:spPr>
        <p:txBody>
          <a:bodyPr vert="horz" lIns="92476" tIns="46237" rIns="92476" bIns="46237" rtlCol="0" anchor="b"/>
          <a:lstStyle>
            <a:lvl1pPr algn="r">
              <a:defRPr sz="1200"/>
            </a:lvl1pPr>
          </a:lstStyle>
          <a:p>
            <a:fld id="{835E8ADF-E552-4DB7-9FE6-FB03294E1CF5}" type="slidenum">
              <a:rPr lang="pt-BR" smtClean="0"/>
              <a:pPr/>
              <a:t>‹nº›</a:t>
            </a:fld>
            <a:endParaRPr lang="pt-BR" dirty="0"/>
          </a:p>
        </p:txBody>
      </p:sp>
    </p:spTree>
    <p:extLst>
      <p:ext uri="{BB962C8B-B14F-4D97-AF65-F5344CB8AC3E}">
        <p14:creationId xmlns:p14="http://schemas.microsoft.com/office/powerpoint/2010/main" val="4290432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835E8ADF-E552-4DB7-9FE6-FB03294E1CF5}" type="slidenum">
              <a:rPr lang="pt-BR" smtClean="0"/>
              <a:pPr/>
              <a:t>33</a:t>
            </a:fld>
            <a:endParaRPr lang="pt-BR" dirty="0"/>
          </a:p>
        </p:txBody>
      </p:sp>
    </p:spTree>
    <p:extLst>
      <p:ext uri="{BB962C8B-B14F-4D97-AF65-F5344CB8AC3E}">
        <p14:creationId xmlns:p14="http://schemas.microsoft.com/office/powerpoint/2010/main" val="586117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835E8ADF-E552-4DB7-9FE6-FB03294E1CF5}" type="slidenum">
              <a:rPr lang="pt-BR" smtClean="0"/>
              <a:pPr/>
              <a:t>34</a:t>
            </a:fld>
            <a:endParaRPr lang="pt-BR" dirty="0"/>
          </a:p>
        </p:txBody>
      </p:sp>
    </p:spTree>
    <p:extLst>
      <p:ext uri="{BB962C8B-B14F-4D97-AF65-F5344CB8AC3E}">
        <p14:creationId xmlns:p14="http://schemas.microsoft.com/office/powerpoint/2010/main" val="5861179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3.xml"/><Relationship Id="rId1" Type="http://schemas.openxmlformats.org/officeDocument/2006/relationships/vmlDrawing" Target="../drawings/vmlDrawing27.vml"/><Relationship Id="rId5" Type="http://schemas.openxmlformats.org/officeDocument/2006/relationships/image" Target="../media/image14.wmf"/><Relationship Id="rId4" Type="http://schemas.openxmlformats.org/officeDocument/2006/relationships/oleObject" Target="../embeddings/oleObject27.bin"/></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4.xml"/><Relationship Id="rId1" Type="http://schemas.openxmlformats.org/officeDocument/2006/relationships/vmlDrawing" Target="../drawings/vmlDrawing28.vml"/><Relationship Id="rId5" Type="http://schemas.openxmlformats.org/officeDocument/2006/relationships/image" Target="../media/image15.png"/><Relationship Id="rId4" Type="http://schemas.openxmlformats.org/officeDocument/2006/relationships/image" Target="../media/image14.wm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4.xml"/><Relationship Id="rId1" Type="http://schemas.openxmlformats.org/officeDocument/2006/relationships/vmlDrawing" Target="../drawings/vmlDrawing29.vml"/><Relationship Id="rId5" Type="http://schemas.openxmlformats.org/officeDocument/2006/relationships/image" Target="../media/image14.wmf"/><Relationship Id="rId4" Type="http://schemas.openxmlformats.org/officeDocument/2006/relationships/oleObject" Target="../embeddings/oleObject29.bin"/></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4.xml"/><Relationship Id="rId1" Type="http://schemas.openxmlformats.org/officeDocument/2006/relationships/vmlDrawing" Target="../drawings/vmlDrawing30.vml"/><Relationship Id="rId5" Type="http://schemas.openxmlformats.org/officeDocument/2006/relationships/image" Target="../media/image14.wmf"/><Relationship Id="rId4" Type="http://schemas.openxmlformats.org/officeDocument/2006/relationships/oleObject" Target="../embeddings/oleObject30.bin"/></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4.xml"/><Relationship Id="rId1" Type="http://schemas.openxmlformats.org/officeDocument/2006/relationships/vmlDrawing" Target="../drawings/vmlDrawing31.vml"/><Relationship Id="rId5" Type="http://schemas.openxmlformats.org/officeDocument/2006/relationships/image" Target="../media/image14.wmf"/><Relationship Id="rId4" Type="http://schemas.openxmlformats.org/officeDocument/2006/relationships/oleObject" Target="../embeddings/oleObject31.bin"/></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4.xml"/><Relationship Id="rId1" Type="http://schemas.openxmlformats.org/officeDocument/2006/relationships/vmlDrawing" Target="../drawings/vmlDrawing32.vml"/><Relationship Id="rId5" Type="http://schemas.openxmlformats.org/officeDocument/2006/relationships/image" Target="../media/image14.wmf"/><Relationship Id="rId4" Type="http://schemas.openxmlformats.org/officeDocument/2006/relationships/oleObject" Target="../embeddings/oleObject32.bin"/></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4.xml"/><Relationship Id="rId1" Type="http://schemas.openxmlformats.org/officeDocument/2006/relationships/vmlDrawing" Target="../drawings/vmlDrawing33.vml"/><Relationship Id="rId5" Type="http://schemas.openxmlformats.org/officeDocument/2006/relationships/image" Target="../media/image14.wmf"/><Relationship Id="rId4" Type="http://schemas.openxmlformats.org/officeDocument/2006/relationships/oleObject" Target="../embeddings/oleObject33.bin"/></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4.xml"/><Relationship Id="rId1" Type="http://schemas.openxmlformats.org/officeDocument/2006/relationships/vmlDrawing" Target="../drawings/vmlDrawing34.vml"/><Relationship Id="rId5" Type="http://schemas.openxmlformats.org/officeDocument/2006/relationships/image" Target="../media/image14.wmf"/><Relationship Id="rId4" Type="http://schemas.openxmlformats.org/officeDocument/2006/relationships/oleObject" Target="../embeddings/oleObject34.bin"/></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4.xml"/><Relationship Id="rId1" Type="http://schemas.openxmlformats.org/officeDocument/2006/relationships/vmlDrawing" Target="../drawings/vmlDrawing35.vml"/><Relationship Id="rId5" Type="http://schemas.openxmlformats.org/officeDocument/2006/relationships/image" Target="../media/image14.wmf"/><Relationship Id="rId4" Type="http://schemas.openxmlformats.org/officeDocument/2006/relationships/oleObject" Target="../embeddings/oleObject35.bin"/></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4.xml"/><Relationship Id="rId1" Type="http://schemas.openxmlformats.org/officeDocument/2006/relationships/vmlDrawing" Target="../drawings/vmlDrawing36.vml"/><Relationship Id="rId5" Type="http://schemas.openxmlformats.org/officeDocument/2006/relationships/image" Target="../media/image14.wmf"/><Relationship Id="rId4" Type="http://schemas.openxmlformats.org/officeDocument/2006/relationships/oleObject" Target="../embeddings/oleObject36.bin"/></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6.xml"/><Relationship Id="rId1" Type="http://schemas.openxmlformats.org/officeDocument/2006/relationships/vmlDrawing" Target="../drawings/vmlDrawing37.vml"/><Relationship Id="rId5" Type="http://schemas.openxmlformats.org/officeDocument/2006/relationships/image" Target="../media/image15.png"/><Relationship Id="rId4" Type="http://schemas.openxmlformats.org/officeDocument/2006/relationships/image" Target="../media/image14.wmf"/></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6.xml"/><Relationship Id="rId1" Type="http://schemas.openxmlformats.org/officeDocument/2006/relationships/vmlDrawing" Target="../drawings/vmlDrawing38.vml"/><Relationship Id="rId5" Type="http://schemas.openxmlformats.org/officeDocument/2006/relationships/image" Target="../media/image14.wmf"/><Relationship Id="rId4" Type="http://schemas.openxmlformats.org/officeDocument/2006/relationships/oleObject" Target="../embeddings/oleObject38.bin"/></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6.xml"/><Relationship Id="rId1" Type="http://schemas.openxmlformats.org/officeDocument/2006/relationships/vmlDrawing" Target="../drawings/vmlDrawing39.vml"/><Relationship Id="rId5" Type="http://schemas.openxmlformats.org/officeDocument/2006/relationships/image" Target="../media/image14.wmf"/><Relationship Id="rId4" Type="http://schemas.openxmlformats.org/officeDocument/2006/relationships/oleObject" Target="../embeddings/oleObject39.bin"/></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6.xml"/><Relationship Id="rId1" Type="http://schemas.openxmlformats.org/officeDocument/2006/relationships/vmlDrawing" Target="../drawings/vmlDrawing40.vml"/><Relationship Id="rId5" Type="http://schemas.openxmlformats.org/officeDocument/2006/relationships/image" Target="../media/image14.wmf"/><Relationship Id="rId4" Type="http://schemas.openxmlformats.org/officeDocument/2006/relationships/oleObject" Target="../embeddings/oleObject40.bin"/></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6.xml"/><Relationship Id="rId1" Type="http://schemas.openxmlformats.org/officeDocument/2006/relationships/vmlDrawing" Target="../drawings/vmlDrawing41.vml"/><Relationship Id="rId5" Type="http://schemas.openxmlformats.org/officeDocument/2006/relationships/image" Target="../media/image14.wmf"/><Relationship Id="rId4" Type="http://schemas.openxmlformats.org/officeDocument/2006/relationships/oleObject" Target="../embeddings/oleObject41.bin"/></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6.xml"/><Relationship Id="rId1" Type="http://schemas.openxmlformats.org/officeDocument/2006/relationships/vmlDrawing" Target="../drawings/vmlDrawing42.vml"/><Relationship Id="rId5" Type="http://schemas.openxmlformats.org/officeDocument/2006/relationships/image" Target="../media/image14.wmf"/><Relationship Id="rId4" Type="http://schemas.openxmlformats.org/officeDocument/2006/relationships/oleObject" Target="../embeddings/oleObject42.bin"/></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6.xml"/><Relationship Id="rId1" Type="http://schemas.openxmlformats.org/officeDocument/2006/relationships/vmlDrawing" Target="../drawings/vmlDrawing43.vml"/><Relationship Id="rId5" Type="http://schemas.openxmlformats.org/officeDocument/2006/relationships/image" Target="../media/image14.wmf"/><Relationship Id="rId4" Type="http://schemas.openxmlformats.org/officeDocument/2006/relationships/oleObject" Target="../embeddings/oleObject43.bin"/></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6.xml"/><Relationship Id="rId1" Type="http://schemas.openxmlformats.org/officeDocument/2006/relationships/vmlDrawing" Target="../drawings/vmlDrawing44.vml"/><Relationship Id="rId5" Type="http://schemas.openxmlformats.org/officeDocument/2006/relationships/image" Target="../media/image14.wmf"/><Relationship Id="rId4" Type="http://schemas.openxmlformats.org/officeDocument/2006/relationships/oleObject" Target="../embeddings/oleObject44.bin"/></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6.xml"/><Relationship Id="rId1" Type="http://schemas.openxmlformats.org/officeDocument/2006/relationships/vmlDrawing" Target="../drawings/vmlDrawing45.vml"/><Relationship Id="rId5" Type="http://schemas.openxmlformats.org/officeDocument/2006/relationships/image" Target="../media/image14.wmf"/><Relationship Id="rId4" Type="http://schemas.openxmlformats.org/officeDocument/2006/relationships/oleObject" Target="../embeddings/oleObject45.bin"/></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7.xml"/><Relationship Id="rId1" Type="http://schemas.openxmlformats.org/officeDocument/2006/relationships/vmlDrawing" Target="../drawings/vmlDrawing46.vml"/><Relationship Id="rId5" Type="http://schemas.openxmlformats.org/officeDocument/2006/relationships/image" Target="../media/image15.png"/><Relationship Id="rId4" Type="http://schemas.openxmlformats.org/officeDocument/2006/relationships/image" Target="../media/image14.wmf"/></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7.xml"/><Relationship Id="rId1" Type="http://schemas.openxmlformats.org/officeDocument/2006/relationships/vmlDrawing" Target="../drawings/vmlDrawing47.vml"/><Relationship Id="rId5" Type="http://schemas.openxmlformats.org/officeDocument/2006/relationships/image" Target="../media/image14.wmf"/><Relationship Id="rId4" Type="http://schemas.openxmlformats.org/officeDocument/2006/relationships/oleObject" Target="../embeddings/oleObject47.bin"/></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7.xml"/><Relationship Id="rId1" Type="http://schemas.openxmlformats.org/officeDocument/2006/relationships/vmlDrawing" Target="../drawings/vmlDrawing48.vml"/><Relationship Id="rId5" Type="http://schemas.openxmlformats.org/officeDocument/2006/relationships/image" Target="../media/image14.wmf"/><Relationship Id="rId4" Type="http://schemas.openxmlformats.org/officeDocument/2006/relationships/oleObject" Target="../embeddings/oleObject48.bin"/></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7.xml"/><Relationship Id="rId1" Type="http://schemas.openxmlformats.org/officeDocument/2006/relationships/vmlDrawing" Target="../drawings/vmlDrawing49.vml"/><Relationship Id="rId5" Type="http://schemas.openxmlformats.org/officeDocument/2006/relationships/image" Target="../media/image14.wmf"/><Relationship Id="rId4" Type="http://schemas.openxmlformats.org/officeDocument/2006/relationships/oleObject" Target="../embeddings/oleObject49.bin"/></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7.xml"/><Relationship Id="rId1" Type="http://schemas.openxmlformats.org/officeDocument/2006/relationships/vmlDrawing" Target="../drawings/vmlDrawing50.vml"/><Relationship Id="rId5" Type="http://schemas.openxmlformats.org/officeDocument/2006/relationships/image" Target="../media/image14.wmf"/><Relationship Id="rId4" Type="http://schemas.openxmlformats.org/officeDocument/2006/relationships/oleObject" Target="../embeddings/oleObject50.bin"/></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7.xml"/><Relationship Id="rId1" Type="http://schemas.openxmlformats.org/officeDocument/2006/relationships/vmlDrawing" Target="../drawings/vmlDrawing51.vml"/><Relationship Id="rId5" Type="http://schemas.openxmlformats.org/officeDocument/2006/relationships/image" Target="../media/image14.wmf"/><Relationship Id="rId4" Type="http://schemas.openxmlformats.org/officeDocument/2006/relationships/oleObject" Target="../embeddings/oleObject51.bin"/></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7.xml"/><Relationship Id="rId1" Type="http://schemas.openxmlformats.org/officeDocument/2006/relationships/vmlDrawing" Target="../drawings/vmlDrawing52.vml"/><Relationship Id="rId5" Type="http://schemas.openxmlformats.org/officeDocument/2006/relationships/image" Target="../media/image14.wmf"/><Relationship Id="rId4" Type="http://schemas.openxmlformats.org/officeDocument/2006/relationships/oleObject" Target="../embeddings/oleObject52.bin"/></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7.xml"/><Relationship Id="rId1" Type="http://schemas.openxmlformats.org/officeDocument/2006/relationships/vmlDrawing" Target="../drawings/vmlDrawing53.vml"/><Relationship Id="rId5" Type="http://schemas.openxmlformats.org/officeDocument/2006/relationships/image" Target="../media/image14.wmf"/><Relationship Id="rId4" Type="http://schemas.openxmlformats.org/officeDocument/2006/relationships/oleObject" Target="../embeddings/oleObject53.bin"/></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7.xml"/><Relationship Id="rId1" Type="http://schemas.openxmlformats.org/officeDocument/2006/relationships/vmlDrawing" Target="../drawings/vmlDrawing54.vml"/><Relationship Id="rId5" Type="http://schemas.openxmlformats.org/officeDocument/2006/relationships/image" Target="../media/image14.wmf"/><Relationship Id="rId4" Type="http://schemas.openxmlformats.org/officeDocument/2006/relationships/oleObject" Target="../embeddings/oleObject54.bin"/></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5" Type="http://schemas.openxmlformats.org/officeDocument/2006/relationships/image" Target="../media/image15.png"/><Relationship Id="rId4" Type="http://schemas.openxmlformats.org/officeDocument/2006/relationships/image" Target="../media/image14.w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1.xml"/><Relationship Id="rId1" Type="http://schemas.openxmlformats.org/officeDocument/2006/relationships/vmlDrawing" Target="../drawings/vmlDrawing2.vml"/><Relationship Id="rId5" Type="http://schemas.openxmlformats.org/officeDocument/2006/relationships/image" Target="../media/image14.wmf"/><Relationship Id="rId4" Type="http://schemas.openxmlformats.org/officeDocument/2006/relationships/oleObject" Target="../embeddings/oleObject2.bin"/></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1.xml"/><Relationship Id="rId1" Type="http://schemas.openxmlformats.org/officeDocument/2006/relationships/vmlDrawing" Target="../drawings/vmlDrawing3.vml"/><Relationship Id="rId5" Type="http://schemas.openxmlformats.org/officeDocument/2006/relationships/image" Target="../media/image14.wmf"/><Relationship Id="rId4" Type="http://schemas.openxmlformats.org/officeDocument/2006/relationships/oleObject" Target="../embeddings/oleObject3.bin"/></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1.xml"/><Relationship Id="rId1" Type="http://schemas.openxmlformats.org/officeDocument/2006/relationships/vmlDrawing" Target="../drawings/vmlDrawing4.vml"/><Relationship Id="rId5" Type="http://schemas.openxmlformats.org/officeDocument/2006/relationships/image" Target="../media/image14.wmf"/><Relationship Id="rId4" Type="http://schemas.openxmlformats.org/officeDocument/2006/relationships/oleObject" Target="../embeddings/oleObject4.bin"/></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1.xml"/><Relationship Id="rId1" Type="http://schemas.openxmlformats.org/officeDocument/2006/relationships/vmlDrawing" Target="../drawings/vmlDrawing5.vml"/><Relationship Id="rId5" Type="http://schemas.openxmlformats.org/officeDocument/2006/relationships/image" Target="../media/image14.wmf"/><Relationship Id="rId4" Type="http://schemas.openxmlformats.org/officeDocument/2006/relationships/oleObject" Target="../embeddings/oleObject5.bin"/></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1.xml"/><Relationship Id="rId1" Type="http://schemas.openxmlformats.org/officeDocument/2006/relationships/vmlDrawing" Target="../drawings/vmlDrawing6.vml"/><Relationship Id="rId5" Type="http://schemas.openxmlformats.org/officeDocument/2006/relationships/image" Target="../media/image14.wmf"/><Relationship Id="rId4" Type="http://schemas.openxmlformats.org/officeDocument/2006/relationships/oleObject" Target="../embeddings/oleObject6.bin"/></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1.xml"/><Relationship Id="rId1" Type="http://schemas.openxmlformats.org/officeDocument/2006/relationships/vmlDrawing" Target="../drawings/vmlDrawing7.vml"/><Relationship Id="rId5" Type="http://schemas.openxmlformats.org/officeDocument/2006/relationships/image" Target="../media/image14.wmf"/><Relationship Id="rId4" Type="http://schemas.openxmlformats.org/officeDocument/2006/relationships/oleObject" Target="../embeddings/oleObject7.bin"/></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1.xml"/><Relationship Id="rId1" Type="http://schemas.openxmlformats.org/officeDocument/2006/relationships/vmlDrawing" Target="../drawings/vmlDrawing8.vml"/><Relationship Id="rId5" Type="http://schemas.openxmlformats.org/officeDocument/2006/relationships/image" Target="../media/image14.wmf"/><Relationship Id="rId4" Type="http://schemas.openxmlformats.org/officeDocument/2006/relationships/oleObject" Target="../embeddings/oleObject8.bin"/></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1.xml"/><Relationship Id="rId1" Type="http://schemas.openxmlformats.org/officeDocument/2006/relationships/vmlDrawing" Target="../drawings/vmlDrawing9.vml"/><Relationship Id="rId5" Type="http://schemas.openxmlformats.org/officeDocument/2006/relationships/image" Target="../media/image14.wmf"/><Relationship Id="rId4" Type="http://schemas.openxmlformats.org/officeDocument/2006/relationships/oleObject" Target="../embeddings/oleObject9.bin"/></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xml"/><Relationship Id="rId1" Type="http://schemas.openxmlformats.org/officeDocument/2006/relationships/vmlDrawing" Target="../drawings/vmlDrawing10.vml"/><Relationship Id="rId5" Type="http://schemas.openxmlformats.org/officeDocument/2006/relationships/image" Target="../media/image15.png"/><Relationship Id="rId4" Type="http://schemas.openxmlformats.org/officeDocument/2006/relationships/image" Target="../media/image14.wmf"/></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vmlDrawing" Target="../drawings/vmlDrawing11.vml"/><Relationship Id="rId5" Type="http://schemas.openxmlformats.org/officeDocument/2006/relationships/image" Target="../media/image14.wmf"/><Relationship Id="rId4" Type="http://schemas.openxmlformats.org/officeDocument/2006/relationships/oleObject" Target="../embeddings/oleObject11.bin"/></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2.xml"/><Relationship Id="rId1" Type="http://schemas.openxmlformats.org/officeDocument/2006/relationships/vmlDrawing" Target="../drawings/vmlDrawing12.vml"/><Relationship Id="rId5" Type="http://schemas.openxmlformats.org/officeDocument/2006/relationships/image" Target="../media/image14.wmf"/><Relationship Id="rId4" Type="http://schemas.openxmlformats.org/officeDocument/2006/relationships/oleObject" Target="../embeddings/oleObject12.bin"/></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2.xml"/><Relationship Id="rId1" Type="http://schemas.openxmlformats.org/officeDocument/2006/relationships/vmlDrawing" Target="../drawings/vmlDrawing13.vml"/><Relationship Id="rId5" Type="http://schemas.openxmlformats.org/officeDocument/2006/relationships/image" Target="../media/image14.wmf"/><Relationship Id="rId4" Type="http://schemas.openxmlformats.org/officeDocument/2006/relationships/oleObject" Target="../embeddings/oleObject13.bin"/></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2.xml"/><Relationship Id="rId1" Type="http://schemas.openxmlformats.org/officeDocument/2006/relationships/vmlDrawing" Target="../drawings/vmlDrawing14.vml"/><Relationship Id="rId5" Type="http://schemas.openxmlformats.org/officeDocument/2006/relationships/image" Target="../media/image14.wmf"/><Relationship Id="rId4" Type="http://schemas.openxmlformats.org/officeDocument/2006/relationships/oleObject" Target="../embeddings/oleObject14.bin"/></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2.xml"/><Relationship Id="rId1" Type="http://schemas.openxmlformats.org/officeDocument/2006/relationships/vmlDrawing" Target="../drawings/vmlDrawing15.vml"/><Relationship Id="rId5" Type="http://schemas.openxmlformats.org/officeDocument/2006/relationships/image" Target="../media/image14.wmf"/><Relationship Id="rId4" Type="http://schemas.openxmlformats.org/officeDocument/2006/relationships/oleObject" Target="../embeddings/oleObject15.bin"/></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2.xml"/><Relationship Id="rId1" Type="http://schemas.openxmlformats.org/officeDocument/2006/relationships/vmlDrawing" Target="../drawings/vmlDrawing16.vml"/><Relationship Id="rId5" Type="http://schemas.openxmlformats.org/officeDocument/2006/relationships/image" Target="../media/image14.wmf"/><Relationship Id="rId4" Type="http://schemas.openxmlformats.org/officeDocument/2006/relationships/oleObject" Target="../embeddings/oleObject16.bin"/></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2.xml"/><Relationship Id="rId1" Type="http://schemas.openxmlformats.org/officeDocument/2006/relationships/vmlDrawing" Target="../drawings/vmlDrawing17.vml"/><Relationship Id="rId5" Type="http://schemas.openxmlformats.org/officeDocument/2006/relationships/image" Target="../media/image14.wmf"/><Relationship Id="rId4" Type="http://schemas.openxmlformats.org/officeDocument/2006/relationships/oleObject" Target="../embeddings/oleObject17.bin"/></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2.xml"/><Relationship Id="rId1" Type="http://schemas.openxmlformats.org/officeDocument/2006/relationships/vmlDrawing" Target="../drawings/vmlDrawing18.vml"/><Relationship Id="rId5" Type="http://schemas.openxmlformats.org/officeDocument/2006/relationships/image" Target="../media/image14.wmf"/><Relationship Id="rId4" Type="http://schemas.openxmlformats.org/officeDocument/2006/relationships/oleObject" Target="../embeddings/oleObject18.bin"/></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3.xml"/><Relationship Id="rId1" Type="http://schemas.openxmlformats.org/officeDocument/2006/relationships/vmlDrawing" Target="../drawings/vmlDrawing19.vml"/><Relationship Id="rId5" Type="http://schemas.openxmlformats.org/officeDocument/2006/relationships/image" Target="../media/image15.png"/><Relationship Id="rId4" Type="http://schemas.openxmlformats.org/officeDocument/2006/relationships/image" Target="../media/image14.wmf"/></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3.xml"/><Relationship Id="rId1" Type="http://schemas.openxmlformats.org/officeDocument/2006/relationships/vmlDrawing" Target="../drawings/vmlDrawing20.vml"/><Relationship Id="rId5" Type="http://schemas.openxmlformats.org/officeDocument/2006/relationships/image" Target="../media/image14.wmf"/><Relationship Id="rId4" Type="http://schemas.openxmlformats.org/officeDocument/2006/relationships/oleObject" Target="../embeddings/oleObject20.bin"/></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3.xml"/><Relationship Id="rId1" Type="http://schemas.openxmlformats.org/officeDocument/2006/relationships/vmlDrawing" Target="../drawings/vmlDrawing21.vml"/><Relationship Id="rId5" Type="http://schemas.openxmlformats.org/officeDocument/2006/relationships/image" Target="../media/image14.wmf"/><Relationship Id="rId4" Type="http://schemas.openxmlformats.org/officeDocument/2006/relationships/oleObject" Target="../embeddings/oleObject21.bin"/></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3.xml"/><Relationship Id="rId1" Type="http://schemas.openxmlformats.org/officeDocument/2006/relationships/vmlDrawing" Target="../drawings/vmlDrawing22.vml"/><Relationship Id="rId5" Type="http://schemas.openxmlformats.org/officeDocument/2006/relationships/image" Target="../media/image14.wmf"/><Relationship Id="rId4" Type="http://schemas.openxmlformats.org/officeDocument/2006/relationships/oleObject" Target="../embeddings/oleObject22.bin"/></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3.xml"/><Relationship Id="rId1" Type="http://schemas.openxmlformats.org/officeDocument/2006/relationships/vmlDrawing" Target="../drawings/vmlDrawing23.vml"/><Relationship Id="rId5" Type="http://schemas.openxmlformats.org/officeDocument/2006/relationships/image" Target="../media/image14.wmf"/><Relationship Id="rId4" Type="http://schemas.openxmlformats.org/officeDocument/2006/relationships/oleObject" Target="../embeddings/oleObject23.bin"/></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3.xml"/><Relationship Id="rId1" Type="http://schemas.openxmlformats.org/officeDocument/2006/relationships/vmlDrawing" Target="../drawings/vmlDrawing24.vml"/><Relationship Id="rId5" Type="http://schemas.openxmlformats.org/officeDocument/2006/relationships/image" Target="../media/image14.wmf"/><Relationship Id="rId4" Type="http://schemas.openxmlformats.org/officeDocument/2006/relationships/oleObject" Target="../embeddings/oleObject24.bin"/></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3.xml"/><Relationship Id="rId1" Type="http://schemas.openxmlformats.org/officeDocument/2006/relationships/vmlDrawing" Target="../drawings/vmlDrawing25.vml"/><Relationship Id="rId5" Type="http://schemas.openxmlformats.org/officeDocument/2006/relationships/image" Target="../media/image14.wmf"/><Relationship Id="rId4" Type="http://schemas.openxmlformats.org/officeDocument/2006/relationships/oleObject" Target="../embeddings/oleObject25.bin"/></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3.xml"/><Relationship Id="rId1" Type="http://schemas.openxmlformats.org/officeDocument/2006/relationships/vmlDrawing" Target="../drawings/vmlDrawing26.vml"/><Relationship Id="rId5" Type="http://schemas.openxmlformats.org/officeDocument/2006/relationships/image" Target="../media/image14.wmf"/><Relationship Id="rId4" Type="http://schemas.openxmlformats.org/officeDocument/2006/relationships/oleObject" Target="../embeddings/oleObject26.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de título">
    <p:spTree>
      <p:nvGrpSpPr>
        <p:cNvPr id="1" name=""/>
        <p:cNvGrpSpPr/>
        <p:nvPr/>
      </p:nvGrpSpPr>
      <p:grpSpPr>
        <a:xfrm>
          <a:off x="0" y="0"/>
          <a:ext cx="0" cy="0"/>
          <a:chOff x="0" y="0"/>
          <a:chExt cx="0" cy="0"/>
        </a:xfrm>
      </p:grpSpPr>
      <p:pic>
        <p:nvPicPr>
          <p:cNvPr id="10" name="Imagem 9" descr="slide mestre la01-01.jpg"/>
          <p:cNvPicPr>
            <a:picLocks noChangeAspect="1"/>
          </p:cNvPicPr>
          <p:nvPr userDrawn="1"/>
        </p:nvPicPr>
        <p:blipFill>
          <a:blip r:embed="rId2" cstate="print"/>
          <a:stretch>
            <a:fillRect/>
          </a:stretch>
        </p:blipFill>
        <p:spPr>
          <a:xfrm>
            <a:off x="10137" y="0"/>
            <a:ext cx="9123725" cy="6858000"/>
          </a:xfrm>
          <a:prstGeom prst="rect">
            <a:avLst/>
          </a:prstGeom>
        </p:spPr>
      </p:pic>
      <p:sp>
        <p:nvSpPr>
          <p:cNvPr id="4" name="Espaço Reservado para Data 3"/>
          <p:cNvSpPr>
            <a:spLocks noGrp="1"/>
          </p:cNvSpPr>
          <p:nvPr>
            <p:ph type="dt" sz="half" idx="10"/>
          </p:nvPr>
        </p:nvSpPr>
        <p:spPr/>
        <p:txBody>
          <a:bodyPr/>
          <a:lstStyle/>
          <a:p>
            <a:fld id="{CC6B095C-7D6B-4053-94D4-5745E2863422}" type="datetime1">
              <a:rPr lang="pt-BR" smtClean="0"/>
              <a:t>27/04/2016</a:t>
            </a:fld>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8EA0BB2B-8F84-41E0-8971-6676C0BADA27}" type="slidenum">
              <a:rPr lang="pt-BR" smtClean="0"/>
              <a:pPr/>
              <a:t>‹nº›</a:t>
            </a:fld>
            <a:endParaRPr lang="pt-BR" dirty="0"/>
          </a:p>
        </p:txBody>
      </p:sp>
    </p:spTree>
    <p:extLst>
      <p:ext uri="{BB962C8B-B14F-4D97-AF65-F5344CB8AC3E}">
        <p14:creationId xmlns:p14="http://schemas.microsoft.com/office/powerpoint/2010/main" val="1462490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abeçalho da Seção">
    <p:spTree>
      <p:nvGrpSpPr>
        <p:cNvPr id="1" name=""/>
        <p:cNvGrpSpPr/>
        <p:nvPr/>
      </p:nvGrpSpPr>
      <p:grpSpPr>
        <a:xfrm>
          <a:off x="0" y="0"/>
          <a:ext cx="0" cy="0"/>
          <a:chOff x="0" y="0"/>
          <a:chExt cx="0" cy="0"/>
        </a:xfrm>
      </p:grpSpPr>
      <p:pic>
        <p:nvPicPr>
          <p:cNvPr id="14355" name="Picture 19" descr="Z:\Brain\slide mestre ppt\at\slide mestre la01-03.jpg"/>
          <p:cNvPicPr>
            <a:picLocks noChangeAspect="1" noChangeArrowheads="1"/>
          </p:cNvPicPr>
          <p:nvPr userDrawn="1"/>
        </p:nvPicPr>
        <p:blipFill>
          <a:blip r:embed="rId2" cstate="print"/>
          <a:srcRect/>
          <a:stretch>
            <a:fillRect/>
          </a:stretch>
        </p:blipFill>
        <p:spPr bwMode="auto">
          <a:xfrm>
            <a:off x="0" y="0"/>
            <a:ext cx="9144001" cy="6873876"/>
          </a:xfrm>
          <a:prstGeom prst="rect">
            <a:avLst/>
          </a:prstGeom>
          <a:noFill/>
        </p:spPr>
      </p:pic>
      <p:sp>
        <p:nvSpPr>
          <p:cNvPr id="6" name="Título 11"/>
          <p:cNvSpPr>
            <a:spLocks noGrp="1"/>
          </p:cNvSpPr>
          <p:nvPr>
            <p:ph type="title" hasCustomPrompt="1"/>
          </p:nvPr>
        </p:nvSpPr>
        <p:spPr>
          <a:xfrm>
            <a:off x="457200" y="1124744"/>
            <a:ext cx="4474840" cy="4392488"/>
          </a:xfrm>
        </p:spPr>
        <p:txBody>
          <a:bodyPr/>
          <a:lstStyle>
            <a:lvl1pPr algn="r">
              <a:defRPr sz="3200" cap="none"/>
            </a:lvl1pPr>
          </a:lstStyle>
          <a:p>
            <a:r>
              <a:rPr lang="pt-BR" dirty="0" smtClean="0"/>
              <a:t>título para slide de transição</a:t>
            </a:r>
            <a:endParaRPr lang="pt-BR" dirty="0"/>
          </a:p>
        </p:txBody>
      </p:sp>
    </p:spTree>
    <p:extLst>
      <p:ext uri="{BB962C8B-B14F-4D97-AF65-F5344CB8AC3E}">
        <p14:creationId xmlns:p14="http://schemas.microsoft.com/office/powerpoint/2010/main" val="196090944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6_Cabeçalho da Seção">
    <p:spTree>
      <p:nvGrpSpPr>
        <p:cNvPr id="1" name=""/>
        <p:cNvGrpSpPr/>
        <p:nvPr/>
      </p:nvGrpSpPr>
      <p:grpSpPr>
        <a:xfrm>
          <a:off x="0" y="0"/>
          <a:ext cx="0" cy="0"/>
          <a:chOff x="0" y="0"/>
          <a:chExt cx="0" cy="0"/>
        </a:xfrm>
      </p:grpSpPr>
      <p:pic>
        <p:nvPicPr>
          <p:cNvPr id="3" name="Picture 3" descr="C:\Users\Brain04\Desktop\Fundo imóveis\003.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86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to 7"/>
          <p:cNvGraphicFramePr>
            <a:graphicFrameLocks noChangeAspect="1"/>
          </p:cNvGraphicFramePr>
          <p:nvPr userDrawn="1"/>
        </p:nvGraphicFramePr>
        <p:xfrm>
          <a:off x="755650" y="2708275"/>
          <a:ext cx="1336675" cy="1008063"/>
        </p:xfrm>
        <a:graphic>
          <a:graphicData uri="http://schemas.openxmlformats.org/presentationml/2006/ole">
            <mc:AlternateContent xmlns:mc="http://schemas.openxmlformats.org/markup-compatibility/2006">
              <mc:Choice xmlns:v="urn:schemas-microsoft-com:vml" Requires="v">
                <p:oleObj spid="_x0000_s72949" name="CorelDRAW" r:id="rId4" imgW="2029968" imgH="1533144" progId="">
                  <p:embed/>
                </p:oleObj>
              </mc:Choice>
              <mc:Fallback>
                <p:oleObj name="CorelDRAW" r:id="rId4" imgW="2029968" imgH="153314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2708275"/>
                        <a:ext cx="1336675"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Espaço Reservado para Texto 4"/>
          <p:cNvSpPr>
            <a:spLocks noGrp="1"/>
          </p:cNvSpPr>
          <p:nvPr>
            <p:ph type="body" sz="quarter" idx="10"/>
          </p:nvPr>
        </p:nvSpPr>
        <p:spPr>
          <a:xfrm>
            <a:off x="2195736" y="2780928"/>
            <a:ext cx="6768752" cy="936104"/>
          </a:xfrm>
        </p:spPr>
        <p:txBody>
          <a:bodyPr>
            <a:normAutofit/>
          </a:bodyPr>
          <a:lstStyle>
            <a:lvl1pPr marL="0" indent="0">
              <a:lnSpc>
                <a:spcPct val="150000"/>
              </a:lnSpc>
              <a:buNone/>
              <a:defRPr sz="3600" cap="all" baseline="0">
                <a:latin typeface="Tahoma" pitchFamily="34" charset="0"/>
                <a:ea typeface="Tahoma" pitchFamily="34" charset="0"/>
                <a:cs typeface="Tahoma" pitchFamily="34" charset="0"/>
              </a:defRPr>
            </a:lvl1pPr>
          </a:lstStyle>
          <a:p>
            <a:pPr lvl="0"/>
            <a:r>
              <a:rPr lang="pt-BR" smtClean="0"/>
              <a:t>Clique para editar o texto mestre</a:t>
            </a:r>
          </a:p>
        </p:txBody>
      </p:sp>
    </p:spTree>
    <p:extLst>
      <p:ext uri="{BB962C8B-B14F-4D97-AF65-F5344CB8AC3E}">
        <p14:creationId xmlns:p14="http://schemas.microsoft.com/office/powerpoint/2010/main" val="113703562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cSld name="1_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6D8FE7-DD54-4375-8157-26EABC97F04A}" type="datetime1">
              <a:rPr lang="pt-BR" smtClean="0">
                <a:solidFill>
                  <a:prstClr val="black">
                    <a:tint val="75000"/>
                  </a:prstClr>
                </a:solidFill>
              </a:rPr>
              <a:t>27/04/2016</a:t>
            </a:fld>
            <a:endParaRPr lang="pt-BR"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pt-BR"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334637708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pt-BR" smtClean="0"/>
              <a:t>Clique para editar o título mestre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smtClean="0"/>
              <a:t>Clique para editar o estilo do subtítulo mestre</a:t>
            </a:r>
            <a:endParaRPr lang="en-US" dirty="0"/>
          </a:p>
        </p:txBody>
      </p:sp>
      <p:sp>
        <p:nvSpPr>
          <p:cNvPr id="4" name="Date Placeholder 3"/>
          <p:cNvSpPr>
            <a:spLocks noGrp="1"/>
          </p:cNvSpPr>
          <p:nvPr>
            <p:ph type="dt" sz="half" idx="10"/>
          </p:nvPr>
        </p:nvSpPr>
        <p:spPr/>
        <p:txBody>
          <a:bodyPr/>
          <a:lstStyle/>
          <a:p>
            <a:fld id="{04A4BA4F-A7F3-4704-BF49-C67B3FF734E2}" type="datetime1">
              <a:rPr lang="pt-BR" smtClean="0">
                <a:solidFill>
                  <a:prstClr val="black">
                    <a:tint val="75000"/>
                  </a:prstClr>
                </a:solidFill>
              </a:rPr>
              <a:t>27/04/2016</a:t>
            </a:fld>
            <a:endParaRPr lang="pt-BR"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pt-BR"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364965224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DB0D3BA1-BC74-44E1-B515-F9A804ABAD93}" type="datetime1">
              <a:rPr lang="pt-BR" smtClean="0">
                <a:solidFill>
                  <a:prstClr val="black">
                    <a:tint val="75000"/>
                  </a:prstClr>
                </a:solidFill>
              </a:rPr>
              <a:t>27/04/2016</a:t>
            </a:fld>
            <a:endParaRPr lang="pt-BR"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pt-BR"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205383829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6000"/>
            </a:lvl1pPr>
          </a:lstStyle>
          <a:p>
            <a:r>
              <a:rPr lang="pt-BR" smtClean="0"/>
              <a:t>Clique para editar o título mestre</a:t>
            </a:r>
            <a:endParaRPr lang="en-US" dirty="0"/>
          </a:p>
        </p:txBody>
      </p:sp>
      <p:sp>
        <p:nvSpPr>
          <p:cNvPr id="3" name="Text Placeholder 2"/>
          <p:cNvSpPr>
            <a:spLocks noGrp="1"/>
          </p:cNvSpPr>
          <p:nvPr>
            <p:ph type="body" idx="1"/>
          </p:nvPr>
        </p:nvSpPr>
        <p:spPr>
          <a:xfrm>
            <a:off x="623888" y="4589465"/>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DC5ED609-A65B-411A-AC7D-A261AFAFAE24}" type="datetime1">
              <a:rPr lang="pt-BR" smtClean="0">
                <a:solidFill>
                  <a:prstClr val="black">
                    <a:tint val="75000"/>
                  </a:prstClr>
                </a:solidFill>
              </a:rPr>
              <a:t>27/04/2016</a:t>
            </a:fld>
            <a:endParaRPr lang="pt-BR"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pt-BR"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375021351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Date Placeholder 4"/>
          <p:cNvSpPr>
            <a:spLocks noGrp="1"/>
          </p:cNvSpPr>
          <p:nvPr>
            <p:ph type="dt" sz="half" idx="10"/>
          </p:nvPr>
        </p:nvSpPr>
        <p:spPr/>
        <p:txBody>
          <a:bodyPr/>
          <a:lstStyle/>
          <a:p>
            <a:fld id="{DD192EBF-247B-45AB-A60A-B664B4E91F62}" type="datetime1">
              <a:rPr lang="pt-BR" smtClean="0">
                <a:solidFill>
                  <a:prstClr val="black">
                    <a:tint val="75000"/>
                  </a:prstClr>
                </a:solidFill>
              </a:rPr>
              <a:t>27/04/2016</a:t>
            </a:fld>
            <a:endParaRPr lang="pt-BR"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pt-BR"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80208256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pt-BR" smtClean="0"/>
              <a:t>Clique para editar o título mestre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Content Placeholder 3"/>
          <p:cNvSpPr>
            <a:spLocks noGrp="1"/>
          </p:cNvSpPr>
          <p:nvPr>
            <p:ph sz="half" idx="2"/>
          </p:nvPr>
        </p:nvSpPr>
        <p:spPr>
          <a:xfrm>
            <a:off x="629842" y="2505075"/>
            <a:ext cx="3868340"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Content Placeholder 5"/>
          <p:cNvSpPr>
            <a:spLocks noGrp="1"/>
          </p:cNvSpPr>
          <p:nvPr>
            <p:ph sz="quarter" idx="4"/>
          </p:nvPr>
        </p:nvSpPr>
        <p:spPr>
          <a:xfrm>
            <a:off x="4629152" y="2505075"/>
            <a:ext cx="3887391"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7" name="Date Placeholder 6"/>
          <p:cNvSpPr>
            <a:spLocks noGrp="1"/>
          </p:cNvSpPr>
          <p:nvPr>
            <p:ph type="dt" sz="half" idx="10"/>
          </p:nvPr>
        </p:nvSpPr>
        <p:spPr/>
        <p:txBody>
          <a:bodyPr/>
          <a:lstStyle/>
          <a:p>
            <a:fld id="{DFE4A670-186A-41FD-A225-90BD55603552}" type="datetime1">
              <a:rPr lang="pt-BR" smtClean="0">
                <a:solidFill>
                  <a:prstClr val="black">
                    <a:tint val="75000"/>
                  </a:prstClr>
                </a:solidFill>
              </a:rPr>
              <a:t>27/04/2016</a:t>
            </a:fld>
            <a:endParaRPr lang="pt-BR"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pt-BR"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204129234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Date Placeholder 2"/>
          <p:cNvSpPr>
            <a:spLocks noGrp="1"/>
          </p:cNvSpPr>
          <p:nvPr>
            <p:ph type="dt" sz="half" idx="10"/>
          </p:nvPr>
        </p:nvSpPr>
        <p:spPr/>
        <p:txBody>
          <a:bodyPr/>
          <a:lstStyle/>
          <a:p>
            <a:fld id="{A67A7928-85B3-4D50-A63D-36BCE6093C82}" type="datetime1">
              <a:rPr lang="pt-BR" smtClean="0">
                <a:solidFill>
                  <a:prstClr val="black">
                    <a:tint val="75000"/>
                  </a:prstClr>
                </a:solidFill>
              </a:rPr>
              <a:t>27/04/2016</a:t>
            </a:fld>
            <a:endParaRPr lang="pt-BR"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pt-BR"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384923832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946AD4-2B55-43D7-9346-63EABD4AD590}" type="datetime1">
              <a:rPr lang="pt-BR" smtClean="0">
                <a:solidFill>
                  <a:prstClr val="black">
                    <a:tint val="75000"/>
                  </a:prstClr>
                </a:solidFill>
              </a:rPr>
              <a:t>27/04/2016</a:t>
            </a:fld>
            <a:endParaRPr lang="pt-BR"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pt-BR"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315743162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t-BR" smtClean="0"/>
              <a:t>Clique para editar o título mestre</a:t>
            </a:r>
            <a:endParaRPr lang="en-US" dirty="0"/>
          </a:p>
        </p:txBody>
      </p:sp>
      <p:sp>
        <p:nvSpPr>
          <p:cNvPr id="3" name="Content Placeholder 2"/>
          <p:cNvSpPr>
            <a:spLocks noGrp="1"/>
          </p:cNvSpPr>
          <p:nvPr>
            <p:ph idx="1"/>
          </p:nvPr>
        </p:nvSpPr>
        <p:spPr>
          <a:xfrm>
            <a:off x="3887391" y="98742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9C144DE2-7A16-4AF4-8732-A3DFA9354FDD}" type="datetime1">
              <a:rPr lang="pt-BR" smtClean="0">
                <a:solidFill>
                  <a:prstClr val="black">
                    <a:tint val="75000"/>
                  </a:prstClr>
                </a:solidFill>
              </a:rPr>
              <a:t>27/04/2016</a:t>
            </a:fld>
            <a:endParaRPr lang="pt-BR"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pt-BR"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826669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abeçalho da Seção">
    <p:spTree>
      <p:nvGrpSpPr>
        <p:cNvPr id="1" name=""/>
        <p:cNvGrpSpPr/>
        <p:nvPr/>
      </p:nvGrpSpPr>
      <p:grpSpPr>
        <a:xfrm>
          <a:off x="0" y="0"/>
          <a:ext cx="0" cy="0"/>
          <a:chOff x="0" y="0"/>
          <a:chExt cx="0" cy="0"/>
        </a:xfrm>
      </p:grpSpPr>
      <p:pic>
        <p:nvPicPr>
          <p:cNvPr id="4121" name="Picture 25" descr="Z:\Brain\slide mestre ppt\at\slide mestre la01-04.jpg"/>
          <p:cNvPicPr>
            <a:picLocks noChangeAspect="1" noChangeArrowheads="1"/>
          </p:cNvPicPr>
          <p:nvPr userDrawn="1"/>
        </p:nvPicPr>
        <p:blipFill>
          <a:blip r:embed="rId2" cstate="print"/>
          <a:srcRect/>
          <a:stretch>
            <a:fillRect/>
          </a:stretch>
        </p:blipFill>
        <p:spPr bwMode="auto">
          <a:xfrm>
            <a:off x="-1" y="-15875"/>
            <a:ext cx="9144001" cy="6873875"/>
          </a:xfrm>
          <a:prstGeom prst="rect">
            <a:avLst/>
          </a:prstGeom>
          <a:noFill/>
        </p:spPr>
      </p:pic>
      <p:sp>
        <p:nvSpPr>
          <p:cNvPr id="9" name="Título 11"/>
          <p:cNvSpPr>
            <a:spLocks noGrp="1"/>
          </p:cNvSpPr>
          <p:nvPr>
            <p:ph type="title" hasCustomPrompt="1"/>
          </p:nvPr>
        </p:nvSpPr>
        <p:spPr>
          <a:xfrm>
            <a:off x="457200" y="1124744"/>
            <a:ext cx="4474840" cy="4392488"/>
          </a:xfrm>
        </p:spPr>
        <p:txBody>
          <a:bodyPr/>
          <a:lstStyle>
            <a:lvl1pPr algn="r">
              <a:defRPr sz="3200" cap="none"/>
            </a:lvl1pPr>
          </a:lstStyle>
          <a:p>
            <a:r>
              <a:rPr lang="pt-BR" dirty="0" smtClean="0"/>
              <a:t>título para slide de transição</a:t>
            </a:r>
            <a:endParaRPr lang="pt-BR" dirty="0"/>
          </a:p>
        </p:txBody>
      </p:sp>
    </p:spTree>
    <p:extLst>
      <p:ext uri="{BB962C8B-B14F-4D97-AF65-F5344CB8AC3E}">
        <p14:creationId xmlns:p14="http://schemas.microsoft.com/office/powerpoint/2010/main" val="135741735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t-BR" smtClean="0"/>
              <a:t>Clique para editar o título mestre</a:t>
            </a:r>
            <a:endParaRPr lang="en-US" dirty="0"/>
          </a:p>
        </p:txBody>
      </p:sp>
      <p:sp>
        <p:nvSpPr>
          <p:cNvPr id="3" name="Picture Placeholder 2"/>
          <p:cNvSpPr>
            <a:spLocks noGrp="1" noChangeAspect="1"/>
          </p:cNvSpPr>
          <p:nvPr>
            <p:ph type="pic" idx="1"/>
          </p:nvPr>
        </p:nvSpPr>
        <p:spPr>
          <a:xfrm>
            <a:off x="3887391" y="987427"/>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smtClean="0"/>
              <a:t>Clique no ícone para adicionar uma imagem</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88CDC7E1-B888-4CAB-9198-ECE9D5550A31}" type="datetime1">
              <a:rPr lang="pt-BR" smtClean="0">
                <a:solidFill>
                  <a:prstClr val="black">
                    <a:tint val="75000"/>
                  </a:prstClr>
                </a:solidFill>
              </a:rPr>
              <a:t>27/04/2016</a:t>
            </a:fld>
            <a:endParaRPr lang="pt-BR"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pt-BR"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91653463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5A0AA0C4-A5D0-46F4-BDD5-AF53204263D5}" type="datetime1">
              <a:rPr lang="pt-BR" smtClean="0">
                <a:solidFill>
                  <a:prstClr val="black">
                    <a:tint val="75000"/>
                  </a:prstClr>
                </a:solidFill>
              </a:rPr>
              <a:t>27/04/2016</a:t>
            </a:fld>
            <a:endParaRPr lang="pt-BR"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pt-BR"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278840900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6"/>
            <a:ext cx="1971675" cy="5811838"/>
          </a:xfrm>
        </p:spPr>
        <p:txBody>
          <a:bodyPr vert="eaVert"/>
          <a:lstStyle/>
          <a:p>
            <a:r>
              <a:rPr lang="pt-BR" smtClean="0"/>
              <a:t>Clique para editar o título mestre</a:t>
            </a:r>
            <a:endParaRPr lang="en-US" dirty="0"/>
          </a:p>
        </p:txBody>
      </p:sp>
      <p:sp>
        <p:nvSpPr>
          <p:cNvPr id="3" name="Vertical Text Placeholder 2"/>
          <p:cNvSpPr>
            <a:spLocks noGrp="1"/>
          </p:cNvSpPr>
          <p:nvPr>
            <p:ph type="body" orient="vert" idx="1"/>
          </p:nvPr>
        </p:nvSpPr>
        <p:spPr>
          <a:xfrm>
            <a:off x="628652" y="365126"/>
            <a:ext cx="5800725" cy="581183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8DFB490B-AFE8-4B38-A80C-6A8D5E14979C}" type="datetime1">
              <a:rPr lang="pt-BR" smtClean="0">
                <a:solidFill>
                  <a:prstClr val="black">
                    <a:tint val="75000"/>
                  </a:prstClr>
                </a:solidFill>
              </a:rPr>
              <a:t>27/04/2016</a:t>
            </a:fld>
            <a:endParaRPr lang="pt-BR"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pt-BR"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228459336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Slide de título">
    <p:spTree>
      <p:nvGrpSpPr>
        <p:cNvPr id="1" name=""/>
        <p:cNvGrpSpPr/>
        <p:nvPr/>
      </p:nvGrpSpPr>
      <p:grpSpPr>
        <a:xfrm>
          <a:off x="0" y="0"/>
          <a:ext cx="0" cy="0"/>
          <a:chOff x="0" y="0"/>
          <a:chExt cx="0" cy="0"/>
        </a:xfrm>
      </p:grpSpPr>
      <p:pic>
        <p:nvPicPr>
          <p:cNvPr id="2" name="Imagem 6" descr="slide mestre la01-0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 y="0"/>
            <a:ext cx="9124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ço Reservado para Data 3"/>
          <p:cNvSpPr>
            <a:spLocks noGrp="1"/>
          </p:cNvSpPr>
          <p:nvPr>
            <p:ph type="dt" sz="half" idx="10"/>
          </p:nvPr>
        </p:nvSpPr>
        <p:spPr/>
        <p:txBody>
          <a:bodyPr/>
          <a:lstStyle>
            <a:lvl1pPr>
              <a:defRPr/>
            </a:lvl1pPr>
          </a:lstStyle>
          <a:p>
            <a:pPr>
              <a:defRPr/>
            </a:pPr>
            <a:fld id="{79E4DE3F-D29F-4499-8D63-B29EA2FF9BC4}" type="datetime1">
              <a:rPr lang="pt-BR" smtClean="0">
                <a:solidFill>
                  <a:prstClr val="black">
                    <a:tint val="75000"/>
                  </a:prstClr>
                </a:solidFill>
              </a:rPr>
              <a:t>27/04/2016</a:t>
            </a:fld>
            <a:endParaRPr lang="pt-BR" dirty="0">
              <a:solidFill>
                <a:prstClr val="black">
                  <a:tint val="75000"/>
                </a:prstClr>
              </a:solidFill>
            </a:endParaRPr>
          </a:p>
        </p:txBody>
      </p:sp>
      <p:sp>
        <p:nvSpPr>
          <p:cNvPr id="4" name="Espaço Reservado para Rodapé 4"/>
          <p:cNvSpPr>
            <a:spLocks noGrp="1"/>
          </p:cNvSpPr>
          <p:nvPr>
            <p:ph type="ftr" sz="quarter" idx="11"/>
          </p:nvPr>
        </p:nvSpPr>
        <p:spPr/>
        <p:txBody>
          <a:bodyPr/>
          <a:lstStyle>
            <a:lvl1pPr>
              <a:defRPr/>
            </a:lvl1pPr>
          </a:lstStyle>
          <a:p>
            <a:pPr>
              <a:defRPr/>
            </a:pPr>
            <a:endParaRPr lang="pt-BR" dirty="0">
              <a:solidFill>
                <a:prstClr val="black">
                  <a:tint val="75000"/>
                </a:prstClr>
              </a:solidFill>
            </a:endParaRPr>
          </a:p>
        </p:txBody>
      </p:sp>
      <p:sp>
        <p:nvSpPr>
          <p:cNvPr id="5" name="Espaço Reservado para Número de Slide 5"/>
          <p:cNvSpPr>
            <a:spLocks noGrp="1"/>
          </p:cNvSpPr>
          <p:nvPr>
            <p:ph type="sldNum" sz="quarter" idx="12"/>
          </p:nvPr>
        </p:nvSpPr>
        <p:spPr/>
        <p:txBody>
          <a:bodyPr/>
          <a:lstStyle>
            <a:lvl1pPr>
              <a:defRPr/>
            </a:lvl1pPr>
          </a:lstStyle>
          <a:p>
            <a:fld id="{F06319D6-9971-40F7-8AE3-66BF97772742}" type="slidenum">
              <a:rPr lang="pt-BR"/>
              <a:pPr/>
              <a:t>‹nº›</a:t>
            </a:fld>
            <a:endParaRPr lang="pt-BR" dirty="0"/>
          </a:p>
        </p:txBody>
      </p:sp>
    </p:spTree>
    <p:extLst>
      <p:ext uri="{BB962C8B-B14F-4D97-AF65-F5344CB8AC3E}">
        <p14:creationId xmlns:p14="http://schemas.microsoft.com/office/powerpoint/2010/main" val="328286554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_Slide de título">
    <p:spTree>
      <p:nvGrpSpPr>
        <p:cNvPr id="1" name=""/>
        <p:cNvGrpSpPr/>
        <p:nvPr/>
      </p:nvGrpSpPr>
      <p:grpSpPr>
        <a:xfrm>
          <a:off x="0" y="0"/>
          <a:ext cx="0" cy="0"/>
          <a:chOff x="0" y="0"/>
          <a:chExt cx="0" cy="0"/>
        </a:xfrm>
      </p:grpSpPr>
      <p:pic>
        <p:nvPicPr>
          <p:cNvPr id="2" name="Picture 2" descr="Z:\Brain\slide mestre ppt\at\slide mestre la01-0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086846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4_Slide de título">
    <p:spTree>
      <p:nvGrpSpPr>
        <p:cNvPr id="1" name=""/>
        <p:cNvGrpSpPr/>
        <p:nvPr/>
      </p:nvGrpSpPr>
      <p:grpSpPr>
        <a:xfrm>
          <a:off x="0" y="0"/>
          <a:ext cx="0" cy="0"/>
          <a:chOff x="0" y="0"/>
          <a:chExt cx="0" cy="0"/>
        </a:xfrm>
      </p:grpSpPr>
      <p:pic>
        <p:nvPicPr>
          <p:cNvPr id="4" name="Picture 1" descr="Z:\Brain\slide mestre ppt\at\slide mestre la01-0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ítulo 11"/>
          <p:cNvSpPr>
            <a:spLocks noGrp="1"/>
          </p:cNvSpPr>
          <p:nvPr>
            <p:ph type="title"/>
          </p:nvPr>
        </p:nvSpPr>
        <p:spPr>
          <a:xfrm>
            <a:off x="3635896" y="1628800"/>
            <a:ext cx="5050904" cy="3384376"/>
          </a:xfrm>
        </p:spPr>
        <p:txBody>
          <a:bodyPr/>
          <a:lstStyle>
            <a:lvl1pPr algn="l">
              <a:defRPr sz="3200" cap="none">
                <a:solidFill>
                  <a:schemeClr val="bg1"/>
                </a:solidFill>
              </a:defRPr>
            </a:lvl1pPr>
          </a:lstStyle>
          <a:p>
            <a:r>
              <a:rPr lang="pt-BR" smtClean="0"/>
              <a:t>Clique para editar o título mestre</a:t>
            </a:r>
            <a:endParaRPr lang="pt-BR" dirty="0"/>
          </a:p>
        </p:txBody>
      </p:sp>
      <p:sp>
        <p:nvSpPr>
          <p:cNvPr id="13" name="Espaço Reservado para Texto 4"/>
          <p:cNvSpPr>
            <a:spLocks noGrp="1"/>
          </p:cNvSpPr>
          <p:nvPr>
            <p:ph type="body" sz="quarter" idx="13"/>
          </p:nvPr>
        </p:nvSpPr>
        <p:spPr>
          <a:xfrm>
            <a:off x="3635896" y="5157192"/>
            <a:ext cx="5328592" cy="1008112"/>
          </a:xfrm>
        </p:spPr>
        <p:txBody>
          <a:bodyPr anchor="ctr">
            <a:noAutofit/>
          </a:bodyPr>
          <a:lstStyle>
            <a:lvl1pPr marL="0" indent="0" algn="l">
              <a:lnSpc>
                <a:spcPct val="150000"/>
              </a:lnSpc>
              <a:buNone/>
              <a:defRPr sz="2400" cap="none" baseline="0">
                <a:solidFill>
                  <a:schemeClr val="bg1"/>
                </a:solidFill>
                <a:latin typeface="Tahoma" pitchFamily="34" charset="0"/>
                <a:ea typeface="Tahoma" pitchFamily="34" charset="0"/>
                <a:cs typeface="Tahoma" pitchFamily="34" charset="0"/>
              </a:defRPr>
            </a:lvl1pPr>
          </a:lstStyle>
          <a:p>
            <a:pPr lvl="0"/>
            <a:r>
              <a:rPr lang="pt-BR" smtClean="0"/>
              <a:t>Clique para editar o texto mestre</a:t>
            </a:r>
          </a:p>
        </p:txBody>
      </p:sp>
      <p:sp>
        <p:nvSpPr>
          <p:cNvPr id="5" name="Espaço Reservado para Data 3"/>
          <p:cNvSpPr>
            <a:spLocks noGrp="1"/>
          </p:cNvSpPr>
          <p:nvPr>
            <p:ph type="dt" sz="half" idx="14"/>
          </p:nvPr>
        </p:nvSpPr>
        <p:spPr>
          <a:xfrm>
            <a:off x="457200" y="6381750"/>
            <a:ext cx="2133600" cy="365125"/>
          </a:xfrm>
        </p:spPr>
        <p:txBody>
          <a:bodyPr/>
          <a:lstStyle>
            <a:lvl1pPr>
              <a:defRPr/>
            </a:lvl1pPr>
          </a:lstStyle>
          <a:p>
            <a:pPr>
              <a:defRPr/>
            </a:pPr>
            <a:fld id="{96597EFB-C667-4432-97BC-9F37FA73A017}" type="datetime1">
              <a:rPr lang="pt-BR" smtClean="0">
                <a:solidFill>
                  <a:prstClr val="black">
                    <a:tint val="75000"/>
                  </a:prstClr>
                </a:solidFill>
              </a:rPr>
              <a:t>27/04/2016</a:t>
            </a:fld>
            <a:endParaRPr lang="pt-BR" dirty="0">
              <a:solidFill>
                <a:prstClr val="black">
                  <a:tint val="75000"/>
                </a:prstClr>
              </a:solidFill>
            </a:endParaRPr>
          </a:p>
        </p:txBody>
      </p:sp>
      <p:sp>
        <p:nvSpPr>
          <p:cNvPr id="6" name="Espaço Reservado para Rodapé 4"/>
          <p:cNvSpPr>
            <a:spLocks noGrp="1"/>
          </p:cNvSpPr>
          <p:nvPr>
            <p:ph type="ftr" sz="quarter" idx="15"/>
          </p:nvPr>
        </p:nvSpPr>
        <p:spPr>
          <a:xfrm>
            <a:off x="3124200" y="6381750"/>
            <a:ext cx="2895600" cy="365125"/>
          </a:xfrm>
        </p:spPr>
        <p:txBody>
          <a:bodyPr/>
          <a:lstStyle>
            <a:lvl1pPr>
              <a:defRPr/>
            </a:lvl1pPr>
          </a:lstStyle>
          <a:p>
            <a:pPr>
              <a:defRPr/>
            </a:pPr>
            <a:endParaRPr lang="pt-BR" dirty="0">
              <a:solidFill>
                <a:prstClr val="black">
                  <a:tint val="75000"/>
                </a:prstClr>
              </a:solidFill>
            </a:endParaRPr>
          </a:p>
        </p:txBody>
      </p:sp>
      <p:sp>
        <p:nvSpPr>
          <p:cNvPr id="7" name="Espaço Reservado para Número de Slide 5"/>
          <p:cNvSpPr>
            <a:spLocks noGrp="1"/>
          </p:cNvSpPr>
          <p:nvPr>
            <p:ph type="sldNum" sz="quarter" idx="16"/>
          </p:nvPr>
        </p:nvSpPr>
        <p:spPr>
          <a:xfrm>
            <a:off x="6553200" y="6381750"/>
            <a:ext cx="2133600" cy="365125"/>
          </a:xfrm>
        </p:spPr>
        <p:txBody>
          <a:bodyPr/>
          <a:lstStyle>
            <a:lvl1pPr>
              <a:defRPr/>
            </a:lvl1pPr>
          </a:lstStyle>
          <a:p>
            <a:fld id="{635C9AE8-5542-4FA8-8E14-909C5E637DEC}" type="slidenum">
              <a:rPr lang="pt-BR"/>
              <a:pPr/>
              <a:t>‹nº›</a:t>
            </a:fld>
            <a:endParaRPr lang="pt-BR" dirty="0"/>
          </a:p>
        </p:txBody>
      </p:sp>
    </p:spTree>
    <p:extLst>
      <p:ext uri="{BB962C8B-B14F-4D97-AF65-F5344CB8AC3E}">
        <p14:creationId xmlns:p14="http://schemas.microsoft.com/office/powerpoint/2010/main" val="140403467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5_Slide de título">
    <p:spTree>
      <p:nvGrpSpPr>
        <p:cNvPr id="1" name=""/>
        <p:cNvGrpSpPr/>
        <p:nvPr/>
      </p:nvGrpSpPr>
      <p:grpSpPr>
        <a:xfrm>
          <a:off x="0" y="0"/>
          <a:ext cx="0" cy="0"/>
          <a:chOff x="0" y="0"/>
          <a:chExt cx="0" cy="0"/>
        </a:xfrm>
      </p:grpSpPr>
      <p:pic>
        <p:nvPicPr>
          <p:cNvPr id="4" name="Imagem 6" descr="slide mestre la01-1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ítulo 11"/>
          <p:cNvSpPr>
            <a:spLocks noGrp="1"/>
          </p:cNvSpPr>
          <p:nvPr>
            <p:ph type="title"/>
          </p:nvPr>
        </p:nvSpPr>
        <p:spPr>
          <a:xfrm>
            <a:off x="4355976" y="1628800"/>
            <a:ext cx="4330824" cy="3384376"/>
          </a:xfrm>
        </p:spPr>
        <p:txBody>
          <a:bodyPr/>
          <a:lstStyle>
            <a:lvl1pPr algn="l">
              <a:defRPr sz="3200" cap="none">
                <a:solidFill>
                  <a:schemeClr val="bg1"/>
                </a:solidFill>
              </a:defRPr>
            </a:lvl1pPr>
          </a:lstStyle>
          <a:p>
            <a:r>
              <a:rPr lang="pt-BR" smtClean="0"/>
              <a:t>Clique para editar o título mestre</a:t>
            </a:r>
            <a:endParaRPr lang="pt-BR" dirty="0"/>
          </a:p>
        </p:txBody>
      </p:sp>
      <p:sp>
        <p:nvSpPr>
          <p:cNvPr id="16" name="Espaço Reservado para Texto 4"/>
          <p:cNvSpPr>
            <a:spLocks noGrp="1"/>
          </p:cNvSpPr>
          <p:nvPr>
            <p:ph type="body" sz="quarter" idx="13"/>
          </p:nvPr>
        </p:nvSpPr>
        <p:spPr>
          <a:xfrm>
            <a:off x="4395564" y="5157192"/>
            <a:ext cx="4568924" cy="1008112"/>
          </a:xfrm>
        </p:spPr>
        <p:txBody>
          <a:bodyPr anchor="ctr">
            <a:noAutofit/>
          </a:bodyPr>
          <a:lstStyle>
            <a:lvl1pPr marL="0" indent="0" algn="l">
              <a:lnSpc>
                <a:spcPct val="150000"/>
              </a:lnSpc>
              <a:buNone/>
              <a:defRPr sz="2400" cap="none" baseline="0">
                <a:solidFill>
                  <a:schemeClr val="bg1"/>
                </a:solidFill>
                <a:latin typeface="Tahoma" pitchFamily="34" charset="0"/>
                <a:ea typeface="Tahoma" pitchFamily="34" charset="0"/>
                <a:cs typeface="Tahoma" pitchFamily="34" charset="0"/>
              </a:defRPr>
            </a:lvl1pPr>
          </a:lstStyle>
          <a:p>
            <a:pPr lvl="0"/>
            <a:r>
              <a:rPr lang="pt-BR" smtClean="0"/>
              <a:t>Clique para editar o texto mestre</a:t>
            </a:r>
          </a:p>
        </p:txBody>
      </p:sp>
      <p:sp>
        <p:nvSpPr>
          <p:cNvPr id="5" name="Espaço Reservado para Data 3"/>
          <p:cNvSpPr>
            <a:spLocks noGrp="1"/>
          </p:cNvSpPr>
          <p:nvPr>
            <p:ph type="dt" sz="half" idx="14"/>
          </p:nvPr>
        </p:nvSpPr>
        <p:spPr>
          <a:xfrm>
            <a:off x="457200" y="6381750"/>
            <a:ext cx="2133600" cy="365125"/>
          </a:xfrm>
        </p:spPr>
        <p:txBody>
          <a:bodyPr/>
          <a:lstStyle>
            <a:lvl1pPr>
              <a:defRPr/>
            </a:lvl1pPr>
          </a:lstStyle>
          <a:p>
            <a:pPr>
              <a:defRPr/>
            </a:pPr>
            <a:fld id="{2C6E5B4C-C66F-4139-8BEB-18D410523D78}" type="datetime1">
              <a:rPr lang="pt-BR" smtClean="0">
                <a:solidFill>
                  <a:prstClr val="black">
                    <a:tint val="75000"/>
                  </a:prstClr>
                </a:solidFill>
              </a:rPr>
              <a:t>27/04/2016</a:t>
            </a:fld>
            <a:endParaRPr lang="pt-BR" dirty="0">
              <a:solidFill>
                <a:prstClr val="black">
                  <a:tint val="75000"/>
                </a:prstClr>
              </a:solidFill>
            </a:endParaRPr>
          </a:p>
        </p:txBody>
      </p:sp>
      <p:sp>
        <p:nvSpPr>
          <p:cNvPr id="6" name="Espaço Reservado para Rodapé 4"/>
          <p:cNvSpPr>
            <a:spLocks noGrp="1"/>
          </p:cNvSpPr>
          <p:nvPr>
            <p:ph type="ftr" sz="quarter" idx="15"/>
          </p:nvPr>
        </p:nvSpPr>
        <p:spPr>
          <a:xfrm>
            <a:off x="3124200" y="6381750"/>
            <a:ext cx="2895600" cy="365125"/>
          </a:xfrm>
        </p:spPr>
        <p:txBody>
          <a:bodyPr/>
          <a:lstStyle>
            <a:lvl1pPr>
              <a:defRPr/>
            </a:lvl1pPr>
          </a:lstStyle>
          <a:p>
            <a:pPr>
              <a:defRPr/>
            </a:pPr>
            <a:endParaRPr lang="pt-BR" dirty="0">
              <a:solidFill>
                <a:prstClr val="black">
                  <a:tint val="75000"/>
                </a:prstClr>
              </a:solidFill>
            </a:endParaRPr>
          </a:p>
        </p:txBody>
      </p:sp>
      <p:sp>
        <p:nvSpPr>
          <p:cNvPr id="7" name="Espaço Reservado para Número de Slide 5"/>
          <p:cNvSpPr>
            <a:spLocks noGrp="1"/>
          </p:cNvSpPr>
          <p:nvPr>
            <p:ph type="sldNum" sz="quarter" idx="16"/>
          </p:nvPr>
        </p:nvSpPr>
        <p:spPr>
          <a:xfrm>
            <a:off x="6553200" y="6381750"/>
            <a:ext cx="2133600" cy="365125"/>
          </a:xfrm>
        </p:spPr>
        <p:txBody>
          <a:bodyPr/>
          <a:lstStyle>
            <a:lvl1pPr>
              <a:defRPr/>
            </a:lvl1pPr>
          </a:lstStyle>
          <a:p>
            <a:fld id="{D890167B-A4EE-4E2B-AA99-2A0D5D73703F}" type="slidenum">
              <a:rPr lang="pt-BR"/>
              <a:pPr/>
              <a:t>‹nº›</a:t>
            </a:fld>
            <a:endParaRPr lang="pt-BR" dirty="0"/>
          </a:p>
        </p:txBody>
      </p:sp>
    </p:spTree>
    <p:extLst>
      <p:ext uri="{BB962C8B-B14F-4D97-AF65-F5344CB8AC3E}">
        <p14:creationId xmlns:p14="http://schemas.microsoft.com/office/powerpoint/2010/main" val="18373050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7_Slide de título">
    <p:spTree>
      <p:nvGrpSpPr>
        <p:cNvPr id="1" name=""/>
        <p:cNvGrpSpPr/>
        <p:nvPr/>
      </p:nvGrpSpPr>
      <p:grpSpPr>
        <a:xfrm>
          <a:off x="0" y="0"/>
          <a:ext cx="0" cy="0"/>
          <a:chOff x="0" y="0"/>
          <a:chExt cx="0" cy="0"/>
        </a:xfrm>
      </p:grpSpPr>
      <p:pic>
        <p:nvPicPr>
          <p:cNvPr id="4" name="Imagem 6" descr="slide mestre la01-13.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ítulo 11"/>
          <p:cNvSpPr>
            <a:spLocks noGrp="1"/>
          </p:cNvSpPr>
          <p:nvPr>
            <p:ph type="title"/>
          </p:nvPr>
        </p:nvSpPr>
        <p:spPr>
          <a:xfrm>
            <a:off x="4355976" y="1628800"/>
            <a:ext cx="4330824" cy="3384376"/>
          </a:xfrm>
        </p:spPr>
        <p:txBody>
          <a:bodyPr/>
          <a:lstStyle>
            <a:lvl1pPr algn="l">
              <a:defRPr sz="3200" cap="none">
                <a:solidFill>
                  <a:schemeClr val="bg1"/>
                </a:solidFill>
              </a:defRPr>
            </a:lvl1pPr>
          </a:lstStyle>
          <a:p>
            <a:r>
              <a:rPr lang="pt-BR" smtClean="0"/>
              <a:t>Clique para editar o título mestre</a:t>
            </a:r>
            <a:endParaRPr lang="pt-BR" dirty="0"/>
          </a:p>
        </p:txBody>
      </p:sp>
      <p:sp>
        <p:nvSpPr>
          <p:cNvPr id="16" name="Espaço Reservado para Texto 4"/>
          <p:cNvSpPr>
            <a:spLocks noGrp="1"/>
          </p:cNvSpPr>
          <p:nvPr>
            <p:ph type="body" sz="quarter" idx="13"/>
          </p:nvPr>
        </p:nvSpPr>
        <p:spPr>
          <a:xfrm>
            <a:off x="4395564" y="5157192"/>
            <a:ext cx="4568924" cy="1008112"/>
          </a:xfrm>
        </p:spPr>
        <p:txBody>
          <a:bodyPr anchor="ctr">
            <a:noAutofit/>
          </a:bodyPr>
          <a:lstStyle>
            <a:lvl1pPr marL="0" indent="0" algn="l">
              <a:lnSpc>
                <a:spcPct val="150000"/>
              </a:lnSpc>
              <a:buNone/>
              <a:defRPr sz="2400" cap="none" baseline="0">
                <a:solidFill>
                  <a:schemeClr val="bg1"/>
                </a:solidFill>
                <a:latin typeface="Tahoma" pitchFamily="34" charset="0"/>
                <a:ea typeface="Tahoma" pitchFamily="34" charset="0"/>
                <a:cs typeface="Tahoma" pitchFamily="34" charset="0"/>
              </a:defRPr>
            </a:lvl1pPr>
          </a:lstStyle>
          <a:p>
            <a:pPr lvl="0"/>
            <a:r>
              <a:rPr lang="pt-BR" smtClean="0"/>
              <a:t>Clique para editar o texto mestre</a:t>
            </a:r>
          </a:p>
        </p:txBody>
      </p:sp>
      <p:sp>
        <p:nvSpPr>
          <p:cNvPr id="5" name="Espaço Reservado para Data 3"/>
          <p:cNvSpPr>
            <a:spLocks noGrp="1"/>
          </p:cNvSpPr>
          <p:nvPr>
            <p:ph type="dt" sz="half" idx="14"/>
          </p:nvPr>
        </p:nvSpPr>
        <p:spPr>
          <a:xfrm>
            <a:off x="457200" y="6381750"/>
            <a:ext cx="2133600" cy="365125"/>
          </a:xfrm>
        </p:spPr>
        <p:txBody>
          <a:bodyPr/>
          <a:lstStyle>
            <a:lvl1pPr>
              <a:defRPr/>
            </a:lvl1pPr>
          </a:lstStyle>
          <a:p>
            <a:pPr>
              <a:defRPr/>
            </a:pPr>
            <a:fld id="{60C216B5-FA31-4EE2-B501-9BF9B6D41C07}" type="datetime1">
              <a:rPr lang="pt-BR" smtClean="0">
                <a:solidFill>
                  <a:prstClr val="black">
                    <a:tint val="75000"/>
                  </a:prstClr>
                </a:solidFill>
              </a:rPr>
              <a:t>27/04/2016</a:t>
            </a:fld>
            <a:endParaRPr lang="pt-BR" dirty="0">
              <a:solidFill>
                <a:prstClr val="black">
                  <a:tint val="75000"/>
                </a:prstClr>
              </a:solidFill>
            </a:endParaRPr>
          </a:p>
        </p:txBody>
      </p:sp>
      <p:sp>
        <p:nvSpPr>
          <p:cNvPr id="6" name="Espaço Reservado para Rodapé 4"/>
          <p:cNvSpPr>
            <a:spLocks noGrp="1"/>
          </p:cNvSpPr>
          <p:nvPr>
            <p:ph type="ftr" sz="quarter" idx="15"/>
          </p:nvPr>
        </p:nvSpPr>
        <p:spPr>
          <a:xfrm>
            <a:off x="3124200" y="6381750"/>
            <a:ext cx="2895600" cy="365125"/>
          </a:xfrm>
        </p:spPr>
        <p:txBody>
          <a:bodyPr/>
          <a:lstStyle>
            <a:lvl1pPr>
              <a:defRPr/>
            </a:lvl1pPr>
          </a:lstStyle>
          <a:p>
            <a:pPr>
              <a:defRPr/>
            </a:pPr>
            <a:endParaRPr lang="pt-BR" dirty="0">
              <a:solidFill>
                <a:prstClr val="black">
                  <a:tint val="75000"/>
                </a:prstClr>
              </a:solidFill>
            </a:endParaRPr>
          </a:p>
        </p:txBody>
      </p:sp>
      <p:sp>
        <p:nvSpPr>
          <p:cNvPr id="7" name="Espaço Reservado para Número de Slide 5"/>
          <p:cNvSpPr>
            <a:spLocks noGrp="1"/>
          </p:cNvSpPr>
          <p:nvPr>
            <p:ph type="sldNum" sz="quarter" idx="16"/>
          </p:nvPr>
        </p:nvSpPr>
        <p:spPr>
          <a:xfrm>
            <a:off x="6553200" y="6381750"/>
            <a:ext cx="2133600" cy="365125"/>
          </a:xfrm>
        </p:spPr>
        <p:txBody>
          <a:bodyPr/>
          <a:lstStyle>
            <a:lvl1pPr>
              <a:defRPr/>
            </a:lvl1pPr>
          </a:lstStyle>
          <a:p>
            <a:fld id="{24DB42B6-2B8B-4BF1-BEE7-5EAC211B7EEB}" type="slidenum">
              <a:rPr lang="pt-BR"/>
              <a:pPr/>
              <a:t>‹nº›</a:t>
            </a:fld>
            <a:endParaRPr lang="pt-BR" dirty="0"/>
          </a:p>
        </p:txBody>
      </p:sp>
    </p:spTree>
    <p:extLst>
      <p:ext uri="{BB962C8B-B14F-4D97-AF65-F5344CB8AC3E}">
        <p14:creationId xmlns:p14="http://schemas.microsoft.com/office/powerpoint/2010/main" val="425412088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6_Slide de título">
    <p:spTree>
      <p:nvGrpSpPr>
        <p:cNvPr id="1" name=""/>
        <p:cNvGrpSpPr/>
        <p:nvPr/>
      </p:nvGrpSpPr>
      <p:grpSpPr>
        <a:xfrm>
          <a:off x="0" y="0"/>
          <a:ext cx="0" cy="0"/>
          <a:chOff x="0" y="0"/>
          <a:chExt cx="0" cy="0"/>
        </a:xfrm>
      </p:grpSpPr>
      <p:pic>
        <p:nvPicPr>
          <p:cNvPr id="4" name="Imagem 6" descr="slide mestre la01-14.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 y="0"/>
            <a:ext cx="9134475"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ítulo 11"/>
          <p:cNvSpPr>
            <a:spLocks noGrp="1"/>
          </p:cNvSpPr>
          <p:nvPr>
            <p:ph type="title"/>
          </p:nvPr>
        </p:nvSpPr>
        <p:spPr>
          <a:xfrm>
            <a:off x="4355976" y="1628800"/>
            <a:ext cx="4330824" cy="3384376"/>
          </a:xfrm>
        </p:spPr>
        <p:txBody>
          <a:bodyPr/>
          <a:lstStyle>
            <a:lvl1pPr algn="l">
              <a:defRPr sz="3200" cap="none">
                <a:solidFill>
                  <a:schemeClr val="bg1"/>
                </a:solidFill>
              </a:defRPr>
            </a:lvl1pPr>
          </a:lstStyle>
          <a:p>
            <a:r>
              <a:rPr lang="pt-BR" smtClean="0"/>
              <a:t>Clique para editar o título mestre</a:t>
            </a:r>
            <a:endParaRPr lang="pt-BR" dirty="0"/>
          </a:p>
        </p:txBody>
      </p:sp>
      <p:sp>
        <p:nvSpPr>
          <p:cNvPr id="16" name="Espaço Reservado para Texto 4"/>
          <p:cNvSpPr>
            <a:spLocks noGrp="1"/>
          </p:cNvSpPr>
          <p:nvPr>
            <p:ph type="body" sz="quarter" idx="13"/>
          </p:nvPr>
        </p:nvSpPr>
        <p:spPr>
          <a:xfrm>
            <a:off x="4395564" y="5157192"/>
            <a:ext cx="4568924" cy="1008112"/>
          </a:xfrm>
        </p:spPr>
        <p:txBody>
          <a:bodyPr anchor="ctr">
            <a:noAutofit/>
          </a:bodyPr>
          <a:lstStyle>
            <a:lvl1pPr marL="0" indent="0" algn="l">
              <a:lnSpc>
                <a:spcPct val="150000"/>
              </a:lnSpc>
              <a:buNone/>
              <a:defRPr sz="2400" cap="none" baseline="0">
                <a:solidFill>
                  <a:schemeClr val="bg1"/>
                </a:solidFill>
                <a:latin typeface="Tahoma" pitchFamily="34" charset="0"/>
                <a:ea typeface="Tahoma" pitchFamily="34" charset="0"/>
                <a:cs typeface="Tahoma" pitchFamily="34" charset="0"/>
              </a:defRPr>
            </a:lvl1pPr>
          </a:lstStyle>
          <a:p>
            <a:pPr lvl="0"/>
            <a:r>
              <a:rPr lang="pt-BR" smtClean="0"/>
              <a:t>Clique para editar o texto mestre</a:t>
            </a:r>
          </a:p>
        </p:txBody>
      </p:sp>
      <p:sp>
        <p:nvSpPr>
          <p:cNvPr id="5" name="Espaço Reservado para Data 3"/>
          <p:cNvSpPr>
            <a:spLocks noGrp="1"/>
          </p:cNvSpPr>
          <p:nvPr>
            <p:ph type="dt" sz="half" idx="14"/>
          </p:nvPr>
        </p:nvSpPr>
        <p:spPr>
          <a:xfrm>
            <a:off x="457200" y="6381750"/>
            <a:ext cx="2133600" cy="365125"/>
          </a:xfrm>
        </p:spPr>
        <p:txBody>
          <a:bodyPr/>
          <a:lstStyle>
            <a:lvl1pPr>
              <a:defRPr/>
            </a:lvl1pPr>
          </a:lstStyle>
          <a:p>
            <a:pPr>
              <a:defRPr/>
            </a:pPr>
            <a:fld id="{DDD3E849-6116-42D0-85DA-F2771111EB24}" type="datetime1">
              <a:rPr lang="pt-BR" smtClean="0">
                <a:solidFill>
                  <a:prstClr val="black">
                    <a:tint val="75000"/>
                  </a:prstClr>
                </a:solidFill>
              </a:rPr>
              <a:t>27/04/2016</a:t>
            </a:fld>
            <a:endParaRPr lang="pt-BR" dirty="0">
              <a:solidFill>
                <a:prstClr val="black">
                  <a:tint val="75000"/>
                </a:prstClr>
              </a:solidFill>
            </a:endParaRPr>
          </a:p>
        </p:txBody>
      </p:sp>
      <p:sp>
        <p:nvSpPr>
          <p:cNvPr id="6" name="Espaço Reservado para Rodapé 4"/>
          <p:cNvSpPr>
            <a:spLocks noGrp="1"/>
          </p:cNvSpPr>
          <p:nvPr>
            <p:ph type="ftr" sz="quarter" idx="15"/>
          </p:nvPr>
        </p:nvSpPr>
        <p:spPr>
          <a:xfrm>
            <a:off x="3124200" y="6381750"/>
            <a:ext cx="2895600" cy="365125"/>
          </a:xfrm>
        </p:spPr>
        <p:txBody>
          <a:bodyPr/>
          <a:lstStyle>
            <a:lvl1pPr>
              <a:defRPr/>
            </a:lvl1pPr>
          </a:lstStyle>
          <a:p>
            <a:pPr>
              <a:defRPr/>
            </a:pPr>
            <a:endParaRPr lang="pt-BR" dirty="0">
              <a:solidFill>
                <a:prstClr val="black">
                  <a:tint val="75000"/>
                </a:prstClr>
              </a:solidFill>
            </a:endParaRPr>
          </a:p>
        </p:txBody>
      </p:sp>
      <p:sp>
        <p:nvSpPr>
          <p:cNvPr id="7" name="Espaço Reservado para Número de Slide 5"/>
          <p:cNvSpPr>
            <a:spLocks noGrp="1"/>
          </p:cNvSpPr>
          <p:nvPr>
            <p:ph type="sldNum" sz="quarter" idx="16"/>
          </p:nvPr>
        </p:nvSpPr>
        <p:spPr>
          <a:xfrm>
            <a:off x="6553200" y="6381750"/>
            <a:ext cx="2133600" cy="365125"/>
          </a:xfrm>
        </p:spPr>
        <p:txBody>
          <a:bodyPr/>
          <a:lstStyle>
            <a:lvl1pPr>
              <a:defRPr/>
            </a:lvl1pPr>
          </a:lstStyle>
          <a:p>
            <a:fld id="{82D5D258-07A8-48A7-9B11-29E8DAE76B87}" type="slidenum">
              <a:rPr lang="pt-BR"/>
              <a:pPr/>
              <a:t>‹nº›</a:t>
            </a:fld>
            <a:endParaRPr lang="pt-BR" dirty="0"/>
          </a:p>
        </p:txBody>
      </p:sp>
    </p:spTree>
    <p:extLst>
      <p:ext uri="{BB962C8B-B14F-4D97-AF65-F5344CB8AC3E}">
        <p14:creationId xmlns:p14="http://schemas.microsoft.com/office/powerpoint/2010/main" val="156480162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4_Cabeçalho da Seção">
    <p:spTree>
      <p:nvGrpSpPr>
        <p:cNvPr id="1" name=""/>
        <p:cNvGrpSpPr/>
        <p:nvPr/>
      </p:nvGrpSpPr>
      <p:grpSpPr>
        <a:xfrm>
          <a:off x="0" y="0"/>
          <a:ext cx="0" cy="0"/>
          <a:chOff x="0" y="0"/>
          <a:chExt cx="0" cy="0"/>
        </a:xfrm>
      </p:grpSpPr>
      <p:pic>
        <p:nvPicPr>
          <p:cNvPr id="3" name="Picture 19" descr="Z:\Brain\slide mestre ppt\at\slide mestre la01-0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ítulo 11"/>
          <p:cNvSpPr>
            <a:spLocks noGrp="1"/>
          </p:cNvSpPr>
          <p:nvPr>
            <p:ph type="title"/>
          </p:nvPr>
        </p:nvSpPr>
        <p:spPr>
          <a:xfrm>
            <a:off x="457200" y="1124744"/>
            <a:ext cx="4474840" cy="4392488"/>
          </a:xfrm>
        </p:spPr>
        <p:txBody>
          <a:bodyPr/>
          <a:lstStyle>
            <a:lvl1pPr algn="r">
              <a:defRPr sz="3200" cap="none"/>
            </a:lvl1pPr>
          </a:lstStyle>
          <a:p>
            <a:r>
              <a:rPr lang="pt-BR" smtClean="0"/>
              <a:t>Clique para editar o título mestre</a:t>
            </a:r>
            <a:endParaRPr lang="pt-BR" dirty="0"/>
          </a:p>
        </p:txBody>
      </p:sp>
    </p:spTree>
    <p:extLst>
      <p:ext uri="{BB962C8B-B14F-4D97-AF65-F5344CB8AC3E}">
        <p14:creationId xmlns:p14="http://schemas.microsoft.com/office/powerpoint/2010/main" val="12586796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abeçalho da Seção">
    <p:spTree>
      <p:nvGrpSpPr>
        <p:cNvPr id="1" name=""/>
        <p:cNvGrpSpPr/>
        <p:nvPr/>
      </p:nvGrpSpPr>
      <p:grpSpPr>
        <a:xfrm>
          <a:off x="0" y="0"/>
          <a:ext cx="0" cy="0"/>
          <a:chOff x="0" y="0"/>
          <a:chExt cx="0" cy="0"/>
        </a:xfrm>
      </p:grpSpPr>
      <p:pic>
        <p:nvPicPr>
          <p:cNvPr id="10" name="Imagem 9" descr="slide mestre la01-05.jpg"/>
          <p:cNvPicPr>
            <a:picLocks noChangeAspect="1"/>
          </p:cNvPicPr>
          <p:nvPr userDrawn="1"/>
        </p:nvPicPr>
        <p:blipFill>
          <a:blip r:embed="rId2" cstate="print"/>
          <a:stretch>
            <a:fillRect/>
          </a:stretch>
        </p:blipFill>
        <p:spPr>
          <a:xfrm>
            <a:off x="10137" y="0"/>
            <a:ext cx="9123725" cy="6858000"/>
          </a:xfrm>
          <a:prstGeom prst="rect">
            <a:avLst/>
          </a:prstGeom>
        </p:spPr>
      </p:pic>
      <p:sp>
        <p:nvSpPr>
          <p:cNvPr id="9" name="Título 11"/>
          <p:cNvSpPr>
            <a:spLocks noGrp="1"/>
          </p:cNvSpPr>
          <p:nvPr>
            <p:ph type="title" hasCustomPrompt="1"/>
          </p:nvPr>
        </p:nvSpPr>
        <p:spPr>
          <a:xfrm>
            <a:off x="457200" y="1124744"/>
            <a:ext cx="4474840" cy="4392488"/>
          </a:xfrm>
        </p:spPr>
        <p:txBody>
          <a:bodyPr/>
          <a:lstStyle>
            <a:lvl1pPr algn="r">
              <a:defRPr sz="3200" cap="none"/>
            </a:lvl1pPr>
          </a:lstStyle>
          <a:p>
            <a:r>
              <a:rPr lang="pt-BR" dirty="0" smtClean="0"/>
              <a:t>título para slide de transição</a:t>
            </a:r>
            <a:endParaRPr lang="pt-BR" dirty="0"/>
          </a:p>
        </p:txBody>
      </p:sp>
    </p:spTree>
    <p:extLst>
      <p:ext uri="{BB962C8B-B14F-4D97-AF65-F5344CB8AC3E}">
        <p14:creationId xmlns:p14="http://schemas.microsoft.com/office/powerpoint/2010/main" val="299417550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Cabeçalho da Seção">
    <p:spTree>
      <p:nvGrpSpPr>
        <p:cNvPr id="1" name=""/>
        <p:cNvGrpSpPr/>
        <p:nvPr/>
      </p:nvGrpSpPr>
      <p:grpSpPr>
        <a:xfrm>
          <a:off x="0" y="0"/>
          <a:ext cx="0" cy="0"/>
          <a:chOff x="0" y="0"/>
          <a:chExt cx="0" cy="0"/>
        </a:xfrm>
      </p:grpSpPr>
      <p:pic>
        <p:nvPicPr>
          <p:cNvPr id="3" name="Picture 25" descr="Z:\Brain\slide mestre ppt\at\slide mestre la01-04.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75"/>
            <a:ext cx="91440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ítulo 11"/>
          <p:cNvSpPr>
            <a:spLocks noGrp="1"/>
          </p:cNvSpPr>
          <p:nvPr>
            <p:ph type="title"/>
          </p:nvPr>
        </p:nvSpPr>
        <p:spPr>
          <a:xfrm>
            <a:off x="457200" y="1124744"/>
            <a:ext cx="4474840" cy="4392488"/>
          </a:xfrm>
        </p:spPr>
        <p:txBody>
          <a:bodyPr/>
          <a:lstStyle>
            <a:lvl1pPr algn="r">
              <a:defRPr sz="3200" cap="none"/>
            </a:lvl1pPr>
          </a:lstStyle>
          <a:p>
            <a:r>
              <a:rPr lang="pt-BR" smtClean="0"/>
              <a:t>Clique para editar o título mestre</a:t>
            </a:r>
            <a:endParaRPr lang="pt-BR" dirty="0"/>
          </a:p>
        </p:txBody>
      </p:sp>
    </p:spTree>
    <p:extLst>
      <p:ext uri="{BB962C8B-B14F-4D97-AF65-F5344CB8AC3E}">
        <p14:creationId xmlns:p14="http://schemas.microsoft.com/office/powerpoint/2010/main" val="207094315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_Cabeçalho da Seção">
    <p:spTree>
      <p:nvGrpSpPr>
        <p:cNvPr id="1" name=""/>
        <p:cNvGrpSpPr/>
        <p:nvPr/>
      </p:nvGrpSpPr>
      <p:grpSpPr>
        <a:xfrm>
          <a:off x="0" y="0"/>
          <a:ext cx="0" cy="0"/>
          <a:chOff x="0" y="0"/>
          <a:chExt cx="0" cy="0"/>
        </a:xfrm>
      </p:grpSpPr>
      <p:pic>
        <p:nvPicPr>
          <p:cNvPr id="3" name="Imagem 6" descr="slide mestre la01-05.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 y="0"/>
            <a:ext cx="9124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ítulo 11"/>
          <p:cNvSpPr>
            <a:spLocks noGrp="1"/>
          </p:cNvSpPr>
          <p:nvPr>
            <p:ph type="title"/>
          </p:nvPr>
        </p:nvSpPr>
        <p:spPr>
          <a:xfrm>
            <a:off x="457200" y="1124744"/>
            <a:ext cx="4474840" cy="4392488"/>
          </a:xfrm>
        </p:spPr>
        <p:txBody>
          <a:bodyPr/>
          <a:lstStyle>
            <a:lvl1pPr algn="r">
              <a:defRPr sz="3200" cap="none"/>
            </a:lvl1pPr>
          </a:lstStyle>
          <a:p>
            <a:r>
              <a:rPr lang="pt-BR" smtClean="0"/>
              <a:t>Clique para editar o título mestre</a:t>
            </a:r>
            <a:endParaRPr lang="pt-BR" dirty="0"/>
          </a:p>
        </p:txBody>
      </p:sp>
    </p:spTree>
    <p:extLst>
      <p:ext uri="{BB962C8B-B14F-4D97-AF65-F5344CB8AC3E}">
        <p14:creationId xmlns:p14="http://schemas.microsoft.com/office/powerpoint/2010/main" val="19785650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5_Cabeçalho da Seção">
    <p:spTree>
      <p:nvGrpSpPr>
        <p:cNvPr id="1" name=""/>
        <p:cNvGrpSpPr/>
        <p:nvPr/>
      </p:nvGrpSpPr>
      <p:grpSpPr>
        <a:xfrm>
          <a:off x="0" y="0"/>
          <a:ext cx="0" cy="0"/>
          <a:chOff x="0" y="0"/>
          <a:chExt cx="0" cy="0"/>
        </a:xfrm>
      </p:grpSpPr>
      <p:pic>
        <p:nvPicPr>
          <p:cNvPr id="3" name="Imagem 6" descr="slide mestre la01-06.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233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ítulo 11"/>
          <p:cNvSpPr>
            <a:spLocks noGrp="1"/>
          </p:cNvSpPr>
          <p:nvPr>
            <p:ph type="title"/>
          </p:nvPr>
        </p:nvSpPr>
        <p:spPr>
          <a:xfrm>
            <a:off x="457200" y="1124744"/>
            <a:ext cx="4474840" cy="4392488"/>
          </a:xfrm>
        </p:spPr>
        <p:txBody>
          <a:bodyPr/>
          <a:lstStyle>
            <a:lvl1pPr algn="r">
              <a:defRPr sz="3200" cap="none"/>
            </a:lvl1pPr>
          </a:lstStyle>
          <a:p>
            <a:r>
              <a:rPr lang="pt-BR" smtClean="0"/>
              <a:t>Clique para editar o título mestre</a:t>
            </a:r>
            <a:endParaRPr lang="pt-BR" dirty="0"/>
          </a:p>
        </p:txBody>
      </p:sp>
    </p:spTree>
    <p:extLst>
      <p:ext uri="{BB962C8B-B14F-4D97-AF65-F5344CB8AC3E}">
        <p14:creationId xmlns:p14="http://schemas.microsoft.com/office/powerpoint/2010/main" val="330128707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Duas Partes de Conteúdo">
    <p:spTree>
      <p:nvGrpSpPr>
        <p:cNvPr id="1" name=""/>
        <p:cNvGrpSpPr/>
        <p:nvPr/>
      </p:nvGrpSpPr>
      <p:grpSpPr>
        <a:xfrm>
          <a:off x="0" y="0"/>
          <a:ext cx="0" cy="0"/>
          <a:chOff x="0" y="0"/>
          <a:chExt cx="0" cy="0"/>
        </a:xfrm>
      </p:grpSpPr>
      <p:pic>
        <p:nvPicPr>
          <p:cNvPr id="5" name="Imagem 6" descr="slide mestre la01-1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 y="0"/>
            <a:ext cx="9124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ço Reservado para Conteúdo 2"/>
          <p:cNvSpPr>
            <a:spLocks noGrp="1"/>
          </p:cNvSpPr>
          <p:nvPr>
            <p:ph sz="half" idx="1"/>
          </p:nvPr>
        </p:nvSpPr>
        <p:spPr>
          <a:xfrm>
            <a:off x="457200" y="1124744"/>
            <a:ext cx="4038600" cy="5001419"/>
          </a:xfrm>
        </p:spPr>
        <p:txBody>
          <a:bodyPr/>
          <a:lstStyle>
            <a:lvl1pPr marL="342900" indent="-342900">
              <a:buFont typeface="Wingdings" pitchFamily="2" charset="2"/>
              <a:buChar char="Ø"/>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dirty="0" smtClean="0"/>
              <a:t>Clique para editar 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4" name="Espaço Reservado para Conteúdo 3"/>
          <p:cNvSpPr>
            <a:spLocks noGrp="1"/>
          </p:cNvSpPr>
          <p:nvPr>
            <p:ph sz="half" idx="2"/>
          </p:nvPr>
        </p:nvSpPr>
        <p:spPr>
          <a:xfrm>
            <a:off x="4648200" y="1124744"/>
            <a:ext cx="4038600" cy="5001419"/>
          </a:xfrm>
        </p:spPr>
        <p:txBody>
          <a:bodyPr/>
          <a:lstStyle>
            <a:lvl1pPr marL="342900" indent="-342900">
              <a:buFont typeface="Wingdings" pitchFamily="2" charset="2"/>
              <a:buChar char="Ø"/>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dirty="0" smtClean="0"/>
              <a:t>Clique para editar 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13" name="Título 1"/>
          <p:cNvSpPr>
            <a:spLocks noGrp="1"/>
          </p:cNvSpPr>
          <p:nvPr>
            <p:ph type="title"/>
          </p:nvPr>
        </p:nvSpPr>
        <p:spPr>
          <a:xfrm>
            <a:off x="467544" y="260648"/>
            <a:ext cx="6347048" cy="597952"/>
          </a:xfrm>
        </p:spPr>
        <p:txBody>
          <a:bodyPr>
            <a:normAutofit/>
          </a:bodyPr>
          <a:lstStyle>
            <a:lvl1pPr algn="l">
              <a:defRPr sz="2800" cap="all" baseline="0">
                <a:solidFill>
                  <a:schemeClr val="accent3">
                    <a:lumMod val="50000"/>
                  </a:schemeClr>
                </a:solidFill>
                <a:latin typeface="Tahoma" pitchFamily="34" charset="0"/>
                <a:ea typeface="Tahoma" pitchFamily="34" charset="0"/>
                <a:cs typeface="Tahoma" pitchFamily="34" charset="0"/>
              </a:defRPr>
            </a:lvl1pPr>
          </a:lstStyle>
          <a:p>
            <a:r>
              <a:rPr lang="pt-BR" dirty="0" smtClean="0"/>
              <a:t>Clique para editar o título</a:t>
            </a:r>
            <a:endParaRPr lang="pt-BR" dirty="0"/>
          </a:p>
        </p:txBody>
      </p:sp>
      <p:sp>
        <p:nvSpPr>
          <p:cNvPr id="6" name="Espaço Reservado para Data 4"/>
          <p:cNvSpPr>
            <a:spLocks noGrp="1"/>
          </p:cNvSpPr>
          <p:nvPr>
            <p:ph type="dt" sz="half" idx="10"/>
          </p:nvPr>
        </p:nvSpPr>
        <p:spPr/>
        <p:txBody>
          <a:bodyPr/>
          <a:lstStyle>
            <a:lvl1pPr>
              <a:defRPr/>
            </a:lvl1pPr>
          </a:lstStyle>
          <a:p>
            <a:pPr>
              <a:defRPr/>
            </a:pPr>
            <a:fld id="{7B5E6413-2A2F-46FF-B54C-F2E53319E87F}" type="datetime1">
              <a:rPr lang="pt-BR" smtClean="0">
                <a:solidFill>
                  <a:prstClr val="black">
                    <a:tint val="75000"/>
                  </a:prstClr>
                </a:solidFill>
              </a:rPr>
              <a:t>27/04/2016</a:t>
            </a:fld>
            <a:endParaRPr lang="pt-BR" dirty="0">
              <a:solidFill>
                <a:prstClr val="black">
                  <a:tint val="75000"/>
                </a:prstClr>
              </a:solidFill>
            </a:endParaRPr>
          </a:p>
        </p:txBody>
      </p:sp>
      <p:sp>
        <p:nvSpPr>
          <p:cNvPr id="7" name="Espaço Reservado para Rodapé 5"/>
          <p:cNvSpPr>
            <a:spLocks noGrp="1"/>
          </p:cNvSpPr>
          <p:nvPr>
            <p:ph type="ftr" sz="quarter" idx="11"/>
          </p:nvPr>
        </p:nvSpPr>
        <p:spPr/>
        <p:txBody>
          <a:bodyPr/>
          <a:lstStyle>
            <a:lvl1pPr>
              <a:defRPr/>
            </a:lvl1pPr>
          </a:lstStyle>
          <a:p>
            <a:pPr>
              <a:defRPr/>
            </a:pPr>
            <a:endParaRPr lang="pt-BR" dirty="0">
              <a:solidFill>
                <a:prstClr val="black">
                  <a:tint val="75000"/>
                </a:prstClr>
              </a:solidFill>
            </a:endParaRPr>
          </a:p>
        </p:txBody>
      </p:sp>
      <p:sp>
        <p:nvSpPr>
          <p:cNvPr id="8" name="Espaço Reservado para Número de Slide 6"/>
          <p:cNvSpPr>
            <a:spLocks noGrp="1"/>
          </p:cNvSpPr>
          <p:nvPr>
            <p:ph type="sldNum" sz="quarter" idx="12"/>
          </p:nvPr>
        </p:nvSpPr>
        <p:spPr/>
        <p:txBody>
          <a:bodyPr/>
          <a:lstStyle>
            <a:lvl1pPr>
              <a:defRPr/>
            </a:lvl1pPr>
          </a:lstStyle>
          <a:p>
            <a:fld id="{54381DE7-881F-48A8-94B6-A14D795E853D}" type="slidenum">
              <a:rPr lang="pt-BR"/>
              <a:pPr/>
              <a:t>‹nº›</a:t>
            </a:fld>
            <a:endParaRPr lang="pt-BR" dirty="0"/>
          </a:p>
        </p:txBody>
      </p:sp>
    </p:spTree>
    <p:extLst>
      <p:ext uri="{BB962C8B-B14F-4D97-AF65-F5344CB8AC3E}">
        <p14:creationId xmlns:p14="http://schemas.microsoft.com/office/powerpoint/2010/main" val="428334984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_Duas Partes de Conteúdo">
    <p:spTree>
      <p:nvGrpSpPr>
        <p:cNvPr id="1" name=""/>
        <p:cNvGrpSpPr/>
        <p:nvPr/>
      </p:nvGrpSpPr>
      <p:grpSpPr>
        <a:xfrm>
          <a:off x="0" y="0"/>
          <a:ext cx="0" cy="0"/>
          <a:chOff x="0" y="0"/>
          <a:chExt cx="0" cy="0"/>
        </a:xfrm>
      </p:grpSpPr>
      <p:pic>
        <p:nvPicPr>
          <p:cNvPr id="5" name="Imagem 6" descr="slide mestre la01-1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 y="0"/>
            <a:ext cx="9124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ço Reservado para Conteúdo 2"/>
          <p:cNvSpPr>
            <a:spLocks noGrp="1"/>
          </p:cNvSpPr>
          <p:nvPr>
            <p:ph sz="half" idx="1"/>
          </p:nvPr>
        </p:nvSpPr>
        <p:spPr>
          <a:xfrm>
            <a:off x="457200" y="797518"/>
            <a:ext cx="4038600" cy="5655818"/>
          </a:xfrm>
        </p:spPr>
        <p:txBody>
          <a:bodyPr>
            <a:normAutofit/>
          </a:bodyPr>
          <a:lstStyle>
            <a:lvl1pPr marL="0" indent="0">
              <a:buFont typeface="Wingdings" pitchFamily="2" charset="2"/>
              <a:buNone/>
              <a:defRPr sz="1200" baseline="0">
                <a:latin typeface="Tahoma" pitchFamily="34" charset="0"/>
                <a:ea typeface="Tahoma" pitchFamily="34" charset="0"/>
                <a:cs typeface="Tahoma"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dirty="0"/>
          </a:p>
        </p:txBody>
      </p:sp>
      <p:sp>
        <p:nvSpPr>
          <p:cNvPr id="4" name="Espaço Reservado para Conteúdo 3"/>
          <p:cNvSpPr>
            <a:spLocks noGrp="1"/>
          </p:cNvSpPr>
          <p:nvPr>
            <p:ph sz="half" idx="2"/>
          </p:nvPr>
        </p:nvSpPr>
        <p:spPr>
          <a:xfrm>
            <a:off x="4648200" y="797518"/>
            <a:ext cx="4038600" cy="5727826"/>
          </a:xfrm>
        </p:spPr>
        <p:txBody>
          <a:bodyPr/>
          <a:lstStyle>
            <a:lvl1pPr marL="0" indent="0">
              <a:buFont typeface="Wingdings" pitchFamily="2" charset="2"/>
              <a:buNone/>
              <a:defRPr sz="2800" baseline="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endParaRPr lang="pt-BR" dirty="0" smtClean="0"/>
          </a:p>
          <a:p>
            <a:endParaRPr lang="pt-BR" dirty="0" smtClean="0"/>
          </a:p>
          <a:p>
            <a:endParaRPr lang="pt-BR" dirty="0" smtClean="0"/>
          </a:p>
          <a:p>
            <a:endParaRPr lang="pt-BR" dirty="0" smtClean="0"/>
          </a:p>
          <a:p>
            <a:endParaRPr lang="pt-BR" dirty="0" smtClean="0"/>
          </a:p>
          <a:p>
            <a:endParaRPr lang="pt-BR" dirty="0" smtClean="0"/>
          </a:p>
          <a:p>
            <a:endParaRPr lang="pt-BR" dirty="0" smtClean="0"/>
          </a:p>
          <a:p>
            <a:endParaRPr lang="pt-BR" dirty="0" smtClean="0"/>
          </a:p>
          <a:p>
            <a:endParaRPr lang="pt-BR" dirty="0" smtClean="0"/>
          </a:p>
          <a:p>
            <a:endParaRPr lang="pt-BR" dirty="0" smtClean="0"/>
          </a:p>
          <a:p>
            <a:endParaRPr lang="pt-BR" dirty="0" smtClean="0"/>
          </a:p>
          <a:p>
            <a:endParaRPr lang="pt-BR" dirty="0" smtClean="0"/>
          </a:p>
          <a:p>
            <a:endParaRPr lang="pt-BR" dirty="0" smtClean="0"/>
          </a:p>
          <a:p>
            <a:endParaRPr lang="pt-BR" dirty="0" smtClean="0"/>
          </a:p>
          <a:p>
            <a:r>
              <a:rPr lang="pt-BR" dirty="0" smtClean="0"/>
              <a:t>Início da construção: Mês/Ano</a:t>
            </a:r>
          </a:p>
          <a:p>
            <a:r>
              <a:rPr lang="pt-BR" dirty="0" smtClean="0"/>
              <a:t>Entrega da obra: Mês/Ano</a:t>
            </a:r>
          </a:p>
          <a:p>
            <a:r>
              <a:rPr lang="pt-BR" dirty="0" smtClean="0"/>
              <a:t>Disponibilidade: %</a:t>
            </a:r>
          </a:p>
          <a:p>
            <a:pPr lvl="0"/>
            <a:endParaRPr lang="pt-BR" dirty="0"/>
          </a:p>
        </p:txBody>
      </p:sp>
      <p:sp>
        <p:nvSpPr>
          <p:cNvPr id="13" name="Título 1"/>
          <p:cNvSpPr>
            <a:spLocks noGrp="1"/>
          </p:cNvSpPr>
          <p:nvPr>
            <p:ph type="title"/>
          </p:nvPr>
        </p:nvSpPr>
        <p:spPr>
          <a:xfrm>
            <a:off x="467544" y="113690"/>
            <a:ext cx="6347048" cy="597952"/>
          </a:xfrm>
        </p:spPr>
        <p:txBody>
          <a:bodyPr>
            <a:normAutofit/>
          </a:bodyPr>
          <a:lstStyle>
            <a:lvl1pPr algn="l">
              <a:defRPr sz="2800" cap="all" baseline="0">
                <a:solidFill>
                  <a:schemeClr val="accent3">
                    <a:lumMod val="50000"/>
                  </a:schemeClr>
                </a:solidFill>
                <a:latin typeface="Tahoma" pitchFamily="34" charset="0"/>
                <a:ea typeface="Tahoma" pitchFamily="34" charset="0"/>
                <a:cs typeface="Tahoma" pitchFamily="34" charset="0"/>
              </a:defRPr>
            </a:lvl1pPr>
          </a:lstStyle>
          <a:p>
            <a:r>
              <a:rPr lang="pt-BR" smtClean="0"/>
              <a:t>Clique para editar o título mestre</a:t>
            </a:r>
            <a:endParaRPr lang="pt-BR" dirty="0"/>
          </a:p>
        </p:txBody>
      </p:sp>
      <p:sp>
        <p:nvSpPr>
          <p:cNvPr id="6" name="Espaço Reservado para Data 4"/>
          <p:cNvSpPr>
            <a:spLocks noGrp="1"/>
          </p:cNvSpPr>
          <p:nvPr>
            <p:ph type="dt" sz="half" idx="10"/>
          </p:nvPr>
        </p:nvSpPr>
        <p:spPr/>
        <p:txBody>
          <a:bodyPr/>
          <a:lstStyle>
            <a:lvl1pPr>
              <a:defRPr/>
            </a:lvl1pPr>
          </a:lstStyle>
          <a:p>
            <a:pPr>
              <a:defRPr/>
            </a:pPr>
            <a:fld id="{730279DC-AABA-4C11-85A3-AC34463CB4B3}" type="datetime1">
              <a:rPr lang="pt-BR" smtClean="0">
                <a:solidFill>
                  <a:prstClr val="black">
                    <a:tint val="75000"/>
                  </a:prstClr>
                </a:solidFill>
              </a:rPr>
              <a:t>27/04/2016</a:t>
            </a:fld>
            <a:endParaRPr lang="pt-BR" dirty="0">
              <a:solidFill>
                <a:prstClr val="black">
                  <a:tint val="75000"/>
                </a:prstClr>
              </a:solidFill>
            </a:endParaRPr>
          </a:p>
        </p:txBody>
      </p:sp>
      <p:sp>
        <p:nvSpPr>
          <p:cNvPr id="7" name="Espaço Reservado para Rodapé 5"/>
          <p:cNvSpPr>
            <a:spLocks noGrp="1"/>
          </p:cNvSpPr>
          <p:nvPr>
            <p:ph type="ftr" sz="quarter" idx="11"/>
          </p:nvPr>
        </p:nvSpPr>
        <p:spPr/>
        <p:txBody>
          <a:bodyPr/>
          <a:lstStyle>
            <a:lvl1pPr>
              <a:defRPr/>
            </a:lvl1pPr>
          </a:lstStyle>
          <a:p>
            <a:pPr>
              <a:defRPr/>
            </a:pPr>
            <a:endParaRPr lang="pt-BR" dirty="0">
              <a:solidFill>
                <a:prstClr val="black">
                  <a:tint val="75000"/>
                </a:prstClr>
              </a:solidFill>
            </a:endParaRPr>
          </a:p>
        </p:txBody>
      </p:sp>
      <p:sp>
        <p:nvSpPr>
          <p:cNvPr id="8" name="Espaço Reservado para Número de Slide 6"/>
          <p:cNvSpPr>
            <a:spLocks noGrp="1"/>
          </p:cNvSpPr>
          <p:nvPr>
            <p:ph type="sldNum" sz="quarter" idx="12"/>
          </p:nvPr>
        </p:nvSpPr>
        <p:spPr/>
        <p:txBody>
          <a:bodyPr/>
          <a:lstStyle>
            <a:lvl1pPr>
              <a:defRPr/>
            </a:lvl1pPr>
          </a:lstStyle>
          <a:p>
            <a:fld id="{9DE7C2BC-2FFA-4CD3-9CCF-F8B302316687}" type="slidenum">
              <a:rPr lang="pt-BR"/>
              <a:pPr/>
              <a:t>‹nº›</a:t>
            </a:fld>
            <a:endParaRPr lang="pt-BR" dirty="0"/>
          </a:p>
        </p:txBody>
      </p:sp>
    </p:spTree>
    <p:extLst>
      <p:ext uri="{BB962C8B-B14F-4D97-AF65-F5344CB8AC3E}">
        <p14:creationId xmlns:p14="http://schemas.microsoft.com/office/powerpoint/2010/main" val="2249155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Comparação">
    <p:spTree>
      <p:nvGrpSpPr>
        <p:cNvPr id="1" name=""/>
        <p:cNvGrpSpPr/>
        <p:nvPr/>
      </p:nvGrpSpPr>
      <p:grpSpPr>
        <a:xfrm>
          <a:off x="0" y="0"/>
          <a:ext cx="0" cy="0"/>
          <a:chOff x="0" y="0"/>
          <a:chExt cx="0" cy="0"/>
        </a:xfrm>
      </p:grpSpPr>
      <p:pic>
        <p:nvPicPr>
          <p:cNvPr id="7" name="Imagem 6" descr="slide mestre la01-1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 y="0"/>
            <a:ext cx="9124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ço Reservado para Texto 2"/>
          <p:cNvSpPr>
            <a:spLocks noGrp="1"/>
          </p:cNvSpPr>
          <p:nvPr>
            <p:ph type="body" idx="1"/>
          </p:nvPr>
        </p:nvSpPr>
        <p:spPr>
          <a:xfrm>
            <a:off x="457200" y="1052736"/>
            <a:ext cx="4040188" cy="112213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dirty="0" smtClean="0"/>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marL="342900" indent="-342900">
              <a:buFont typeface="Wingdings" pitchFamily="2" charset="2"/>
              <a:buChar char="Ø"/>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dirty="0" smtClean="0"/>
              <a:t>Clique para editar 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5" name="Espaço Reservado para Texto 4"/>
          <p:cNvSpPr>
            <a:spLocks noGrp="1"/>
          </p:cNvSpPr>
          <p:nvPr>
            <p:ph type="body" sz="quarter" idx="3"/>
          </p:nvPr>
        </p:nvSpPr>
        <p:spPr>
          <a:xfrm>
            <a:off x="4645025" y="1052736"/>
            <a:ext cx="4041775" cy="112213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dirty="0" smtClean="0"/>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marL="342900" indent="-342900">
              <a:buFont typeface="Wingdings" pitchFamily="2" charset="2"/>
              <a:buChar char="Ø"/>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dirty="0" smtClean="0"/>
              <a:t>Clique para editar 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15" name="Título 1"/>
          <p:cNvSpPr>
            <a:spLocks noGrp="1"/>
          </p:cNvSpPr>
          <p:nvPr>
            <p:ph type="title"/>
          </p:nvPr>
        </p:nvSpPr>
        <p:spPr>
          <a:xfrm>
            <a:off x="467544" y="188640"/>
            <a:ext cx="6347048" cy="597952"/>
          </a:xfrm>
        </p:spPr>
        <p:txBody>
          <a:bodyPr>
            <a:normAutofit/>
          </a:bodyPr>
          <a:lstStyle>
            <a:lvl1pPr algn="l">
              <a:defRPr sz="2800" cap="all" baseline="0">
                <a:solidFill>
                  <a:schemeClr val="accent3">
                    <a:lumMod val="50000"/>
                  </a:schemeClr>
                </a:solidFill>
                <a:latin typeface="Tahoma" pitchFamily="34" charset="0"/>
                <a:ea typeface="Tahoma" pitchFamily="34" charset="0"/>
                <a:cs typeface="Tahoma" pitchFamily="34" charset="0"/>
              </a:defRPr>
            </a:lvl1pPr>
          </a:lstStyle>
          <a:p>
            <a:r>
              <a:rPr lang="pt-BR" dirty="0" smtClean="0"/>
              <a:t>Clique para editar o título</a:t>
            </a:r>
            <a:endParaRPr lang="pt-BR" dirty="0"/>
          </a:p>
        </p:txBody>
      </p:sp>
      <p:sp>
        <p:nvSpPr>
          <p:cNvPr id="8" name="Espaço Reservado para Data 6"/>
          <p:cNvSpPr>
            <a:spLocks noGrp="1"/>
          </p:cNvSpPr>
          <p:nvPr>
            <p:ph type="dt" sz="half" idx="10"/>
          </p:nvPr>
        </p:nvSpPr>
        <p:spPr/>
        <p:txBody>
          <a:bodyPr/>
          <a:lstStyle>
            <a:lvl1pPr>
              <a:defRPr/>
            </a:lvl1pPr>
          </a:lstStyle>
          <a:p>
            <a:pPr>
              <a:defRPr/>
            </a:pPr>
            <a:fld id="{29E11603-E7C8-402D-9A7B-C50DECBF77A8}" type="datetime1">
              <a:rPr lang="pt-BR" smtClean="0">
                <a:solidFill>
                  <a:prstClr val="black">
                    <a:tint val="75000"/>
                  </a:prstClr>
                </a:solidFill>
              </a:rPr>
              <a:t>27/04/2016</a:t>
            </a:fld>
            <a:endParaRPr lang="pt-BR" dirty="0">
              <a:solidFill>
                <a:prstClr val="black">
                  <a:tint val="75000"/>
                </a:prstClr>
              </a:solidFill>
            </a:endParaRPr>
          </a:p>
        </p:txBody>
      </p:sp>
      <p:sp>
        <p:nvSpPr>
          <p:cNvPr id="9" name="Espaço Reservado para Rodapé 7"/>
          <p:cNvSpPr>
            <a:spLocks noGrp="1"/>
          </p:cNvSpPr>
          <p:nvPr>
            <p:ph type="ftr" sz="quarter" idx="11"/>
          </p:nvPr>
        </p:nvSpPr>
        <p:spPr/>
        <p:txBody>
          <a:bodyPr/>
          <a:lstStyle>
            <a:lvl1pPr>
              <a:defRPr/>
            </a:lvl1pPr>
          </a:lstStyle>
          <a:p>
            <a:pPr>
              <a:defRPr/>
            </a:pPr>
            <a:endParaRPr lang="pt-BR" dirty="0">
              <a:solidFill>
                <a:prstClr val="black">
                  <a:tint val="75000"/>
                </a:prstClr>
              </a:solidFill>
            </a:endParaRPr>
          </a:p>
        </p:txBody>
      </p:sp>
      <p:sp>
        <p:nvSpPr>
          <p:cNvPr id="10" name="Espaço Reservado para Número de Slide 8"/>
          <p:cNvSpPr>
            <a:spLocks noGrp="1"/>
          </p:cNvSpPr>
          <p:nvPr>
            <p:ph type="sldNum" sz="quarter" idx="12"/>
          </p:nvPr>
        </p:nvSpPr>
        <p:spPr/>
        <p:txBody>
          <a:bodyPr/>
          <a:lstStyle>
            <a:lvl1pPr>
              <a:defRPr/>
            </a:lvl1pPr>
          </a:lstStyle>
          <a:p>
            <a:fld id="{44E983F2-4481-4A74-B8CF-17232738E247}" type="slidenum">
              <a:rPr lang="pt-BR"/>
              <a:pPr/>
              <a:t>‹nº›</a:t>
            </a:fld>
            <a:endParaRPr lang="pt-BR" dirty="0"/>
          </a:p>
        </p:txBody>
      </p:sp>
    </p:spTree>
    <p:extLst>
      <p:ext uri="{BB962C8B-B14F-4D97-AF65-F5344CB8AC3E}">
        <p14:creationId xmlns:p14="http://schemas.microsoft.com/office/powerpoint/2010/main" val="305810079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Somente título">
    <p:spTree>
      <p:nvGrpSpPr>
        <p:cNvPr id="1" name=""/>
        <p:cNvGrpSpPr/>
        <p:nvPr/>
      </p:nvGrpSpPr>
      <p:grpSpPr>
        <a:xfrm>
          <a:off x="0" y="0"/>
          <a:ext cx="0" cy="0"/>
          <a:chOff x="0" y="0"/>
          <a:chExt cx="0" cy="0"/>
        </a:xfrm>
      </p:grpSpPr>
      <p:pic>
        <p:nvPicPr>
          <p:cNvPr id="3" name="Picture 2" descr="Z:\Brain\slide mestre ppt\at\slide mestre la01-1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Espaço Reservado para Número de Slide 5"/>
          <p:cNvSpPr txBox="1">
            <a:spLocks/>
          </p:cNvSpPr>
          <p:nvPr userDrawn="1"/>
        </p:nvSpPr>
        <p:spPr>
          <a:xfrm>
            <a:off x="596900" y="6296025"/>
            <a:ext cx="503238" cy="365125"/>
          </a:xfrm>
          <a:prstGeom prst="rect">
            <a:avLst/>
          </a:prstGeom>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fld id="{18A82669-3949-4DD1-B6A7-511F1B2FBC9D}" type="slidenum">
              <a:rPr lang="pt-BR" sz="1200" smtClean="0">
                <a:solidFill>
                  <a:prstClr val="white"/>
                </a:solidFill>
              </a:rPr>
              <a:pPr algn="ctr" fontAlgn="base">
                <a:spcBef>
                  <a:spcPct val="0"/>
                </a:spcBef>
                <a:spcAft>
                  <a:spcPct val="0"/>
                </a:spcAft>
              </a:pPr>
              <a:t>‹nº›</a:t>
            </a:fld>
            <a:endParaRPr lang="pt-BR" sz="1200" dirty="0" smtClean="0">
              <a:solidFill>
                <a:prstClr val="white"/>
              </a:solidFill>
            </a:endParaRPr>
          </a:p>
        </p:txBody>
      </p:sp>
      <p:sp>
        <p:nvSpPr>
          <p:cNvPr id="11" name="Título 1"/>
          <p:cNvSpPr>
            <a:spLocks noGrp="1"/>
          </p:cNvSpPr>
          <p:nvPr>
            <p:ph type="title"/>
          </p:nvPr>
        </p:nvSpPr>
        <p:spPr>
          <a:xfrm>
            <a:off x="323528" y="260648"/>
            <a:ext cx="6347048" cy="597952"/>
          </a:xfrm>
        </p:spPr>
        <p:txBody>
          <a:bodyPr>
            <a:normAutofit/>
          </a:bodyPr>
          <a:lstStyle>
            <a:lvl1pPr algn="l">
              <a:defRPr sz="2800" cap="all" baseline="0">
                <a:solidFill>
                  <a:schemeClr val="accent3">
                    <a:lumMod val="50000"/>
                  </a:schemeClr>
                </a:solidFill>
                <a:latin typeface="Tahoma" pitchFamily="34" charset="0"/>
                <a:ea typeface="Tahoma" pitchFamily="34" charset="0"/>
                <a:cs typeface="Tahoma" pitchFamily="34" charset="0"/>
              </a:defRPr>
            </a:lvl1pPr>
          </a:lstStyle>
          <a:p>
            <a:r>
              <a:rPr lang="pt-BR" dirty="0" smtClean="0"/>
              <a:t>Clique para editar o título</a:t>
            </a:r>
            <a:endParaRPr lang="pt-BR" dirty="0"/>
          </a:p>
        </p:txBody>
      </p:sp>
    </p:spTree>
    <p:extLst>
      <p:ext uri="{BB962C8B-B14F-4D97-AF65-F5344CB8AC3E}">
        <p14:creationId xmlns:p14="http://schemas.microsoft.com/office/powerpoint/2010/main" val="248839166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Título e texto vertical">
    <p:spTree>
      <p:nvGrpSpPr>
        <p:cNvPr id="1" name=""/>
        <p:cNvGrpSpPr/>
        <p:nvPr/>
      </p:nvGrpSpPr>
      <p:grpSpPr>
        <a:xfrm>
          <a:off x="0" y="0"/>
          <a:ext cx="0" cy="0"/>
          <a:chOff x="0" y="0"/>
          <a:chExt cx="0" cy="0"/>
        </a:xfrm>
      </p:grpSpPr>
      <p:pic>
        <p:nvPicPr>
          <p:cNvPr id="4" name="Picture 2" descr="Z:\Brain\slide mestre ppt\at\slide mestre la01-1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spaço Reservado para Número de Slide 5"/>
          <p:cNvSpPr txBox="1">
            <a:spLocks/>
          </p:cNvSpPr>
          <p:nvPr userDrawn="1"/>
        </p:nvSpPr>
        <p:spPr>
          <a:xfrm>
            <a:off x="596900" y="6296025"/>
            <a:ext cx="503238" cy="365125"/>
          </a:xfrm>
          <a:prstGeom prst="rect">
            <a:avLst/>
          </a:prstGeom>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fld id="{2F39DCD7-6A10-4F23-ADB9-DC3C2CB72708}" type="slidenum">
              <a:rPr lang="pt-BR" sz="1200" smtClean="0">
                <a:solidFill>
                  <a:prstClr val="white"/>
                </a:solidFill>
              </a:rPr>
              <a:pPr algn="ctr" fontAlgn="base">
                <a:spcBef>
                  <a:spcPct val="0"/>
                </a:spcBef>
                <a:spcAft>
                  <a:spcPct val="0"/>
                </a:spcAft>
              </a:pPr>
              <a:t>‹nº›</a:t>
            </a:fld>
            <a:endParaRPr lang="pt-BR" sz="1200" dirty="0" smtClean="0">
              <a:solidFill>
                <a:prstClr val="white"/>
              </a:solidFill>
            </a:endParaRPr>
          </a:p>
        </p:txBody>
      </p:sp>
      <p:sp>
        <p:nvSpPr>
          <p:cNvPr id="6" name="Título 1"/>
          <p:cNvSpPr txBox="1">
            <a:spLocks/>
          </p:cNvSpPr>
          <p:nvPr userDrawn="1"/>
        </p:nvSpPr>
        <p:spPr>
          <a:xfrm>
            <a:off x="468313" y="260350"/>
            <a:ext cx="6346825" cy="598488"/>
          </a:xfrm>
          <a:prstGeom prst="rect">
            <a:avLst/>
          </a:prstGeom>
        </p:spPr>
        <p:txBody>
          <a:bodyPr anchor="ctr">
            <a:normAutofit/>
          </a:bodyPr>
          <a:lstStyle>
            <a:lvl1pPr algn="l" defTabSz="914400" rtl="0" eaLnBrk="1" latinLnBrk="0" hangingPunct="1">
              <a:spcBef>
                <a:spcPct val="0"/>
              </a:spcBef>
              <a:buNone/>
              <a:defRPr sz="2800" kern="1200" cap="all" baseline="0">
                <a:solidFill>
                  <a:schemeClr val="accent3">
                    <a:lumMod val="50000"/>
                  </a:schemeClr>
                </a:solidFill>
                <a:latin typeface="Tahoma" pitchFamily="34" charset="0"/>
                <a:ea typeface="Tahoma" pitchFamily="34" charset="0"/>
                <a:cs typeface="Tahoma" pitchFamily="34" charset="0"/>
              </a:defRPr>
            </a:lvl1pPr>
          </a:lstStyle>
          <a:p>
            <a:pPr>
              <a:defRPr/>
            </a:pPr>
            <a:r>
              <a:rPr lang="pt-BR" dirty="0" smtClean="0">
                <a:solidFill>
                  <a:srgbClr val="9BBB59">
                    <a:lumMod val="50000"/>
                  </a:srgbClr>
                </a:solidFill>
              </a:rPr>
              <a:t>Clique para editar o título</a:t>
            </a:r>
            <a:endParaRPr lang="pt-BR" dirty="0">
              <a:solidFill>
                <a:srgbClr val="9BBB59">
                  <a:lumMod val="50000"/>
                </a:srgbClr>
              </a:solidFill>
            </a:endParaRPr>
          </a:p>
        </p:txBody>
      </p:sp>
      <p:sp>
        <p:nvSpPr>
          <p:cNvPr id="3" name="Espaço Reservado para Texto Vertical 2"/>
          <p:cNvSpPr>
            <a:spLocks noGrp="1"/>
          </p:cNvSpPr>
          <p:nvPr>
            <p:ph type="body" orient="vert" idx="1"/>
          </p:nvPr>
        </p:nvSpPr>
        <p:spPr>
          <a:xfrm>
            <a:off x="457200" y="1052736"/>
            <a:ext cx="8229600" cy="4525963"/>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50603593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Título e texto vertical">
    <p:spTree>
      <p:nvGrpSpPr>
        <p:cNvPr id="1" name=""/>
        <p:cNvGrpSpPr/>
        <p:nvPr/>
      </p:nvGrpSpPr>
      <p:grpSpPr>
        <a:xfrm>
          <a:off x="0" y="0"/>
          <a:ext cx="0" cy="0"/>
          <a:chOff x="0" y="0"/>
          <a:chExt cx="0" cy="0"/>
        </a:xfrm>
      </p:grpSpPr>
      <p:pic>
        <p:nvPicPr>
          <p:cNvPr id="4" name="Imagem 6" descr="slide mestre la01-1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 y="0"/>
            <a:ext cx="9124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ítulo 1"/>
          <p:cNvSpPr txBox="1">
            <a:spLocks/>
          </p:cNvSpPr>
          <p:nvPr userDrawn="1"/>
        </p:nvSpPr>
        <p:spPr>
          <a:xfrm>
            <a:off x="468313" y="260350"/>
            <a:ext cx="6346825" cy="598488"/>
          </a:xfrm>
          <a:prstGeom prst="rect">
            <a:avLst/>
          </a:prstGeom>
        </p:spPr>
        <p:txBody>
          <a:bodyPr anchor="ctr">
            <a:normAutofit/>
          </a:bodyPr>
          <a:lstStyle>
            <a:lvl1pPr algn="l" defTabSz="914400" rtl="0" eaLnBrk="1" latinLnBrk="0" hangingPunct="1">
              <a:spcBef>
                <a:spcPct val="0"/>
              </a:spcBef>
              <a:buNone/>
              <a:defRPr sz="2800" kern="1200" cap="all" baseline="0">
                <a:solidFill>
                  <a:schemeClr val="accent3">
                    <a:lumMod val="50000"/>
                  </a:schemeClr>
                </a:solidFill>
                <a:latin typeface="Tahoma" pitchFamily="34" charset="0"/>
                <a:ea typeface="Tahoma" pitchFamily="34" charset="0"/>
                <a:cs typeface="Tahoma" pitchFamily="34" charset="0"/>
              </a:defRPr>
            </a:lvl1pPr>
          </a:lstStyle>
          <a:p>
            <a:pPr>
              <a:defRPr/>
            </a:pPr>
            <a:r>
              <a:rPr lang="pt-BR" dirty="0" smtClean="0">
                <a:solidFill>
                  <a:srgbClr val="9BBB59">
                    <a:lumMod val="50000"/>
                  </a:srgbClr>
                </a:solidFill>
              </a:rPr>
              <a:t>Clique para editar o título</a:t>
            </a:r>
            <a:endParaRPr lang="pt-BR" dirty="0">
              <a:solidFill>
                <a:srgbClr val="9BBB59">
                  <a:lumMod val="50000"/>
                </a:srgbClr>
              </a:solidFill>
            </a:endParaRPr>
          </a:p>
        </p:txBody>
      </p:sp>
      <p:sp>
        <p:nvSpPr>
          <p:cNvPr id="3" name="Espaço Reservado para Texto Vertical 2"/>
          <p:cNvSpPr>
            <a:spLocks noGrp="1"/>
          </p:cNvSpPr>
          <p:nvPr>
            <p:ph type="body" orient="vert" idx="1"/>
          </p:nvPr>
        </p:nvSpPr>
        <p:spPr>
          <a:xfrm>
            <a:off x="457200" y="1052736"/>
            <a:ext cx="8229600" cy="4525963"/>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Data 3"/>
          <p:cNvSpPr>
            <a:spLocks noGrp="1"/>
          </p:cNvSpPr>
          <p:nvPr>
            <p:ph type="dt" sz="half" idx="10"/>
          </p:nvPr>
        </p:nvSpPr>
        <p:spPr/>
        <p:txBody>
          <a:bodyPr/>
          <a:lstStyle>
            <a:lvl1pPr>
              <a:defRPr/>
            </a:lvl1pPr>
          </a:lstStyle>
          <a:p>
            <a:pPr>
              <a:defRPr/>
            </a:pPr>
            <a:fld id="{772F9EA2-7EA7-4C0A-B93A-D3D475A993BD}" type="datetime1">
              <a:rPr lang="pt-BR" smtClean="0">
                <a:solidFill>
                  <a:prstClr val="black">
                    <a:tint val="75000"/>
                  </a:prstClr>
                </a:solidFill>
              </a:rPr>
              <a:t>27/04/2016</a:t>
            </a:fld>
            <a:endParaRPr lang="pt-BR" dirty="0">
              <a:solidFill>
                <a:prstClr val="black">
                  <a:tint val="75000"/>
                </a:prstClr>
              </a:solidFill>
            </a:endParaRPr>
          </a:p>
        </p:txBody>
      </p:sp>
      <p:sp>
        <p:nvSpPr>
          <p:cNvPr id="7" name="Espaço Reservado para Rodapé 4"/>
          <p:cNvSpPr>
            <a:spLocks noGrp="1"/>
          </p:cNvSpPr>
          <p:nvPr>
            <p:ph type="ftr" sz="quarter" idx="11"/>
          </p:nvPr>
        </p:nvSpPr>
        <p:spPr/>
        <p:txBody>
          <a:bodyPr/>
          <a:lstStyle>
            <a:lvl1pPr>
              <a:defRPr/>
            </a:lvl1pPr>
          </a:lstStyle>
          <a:p>
            <a:pPr>
              <a:defRPr/>
            </a:pPr>
            <a:endParaRPr lang="pt-BR" dirty="0">
              <a:solidFill>
                <a:prstClr val="black">
                  <a:tint val="75000"/>
                </a:prstClr>
              </a:solidFill>
            </a:endParaRPr>
          </a:p>
        </p:txBody>
      </p:sp>
      <p:sp>
        <p:nvSpPr>
          <p:cNvPr id="8" name="Espaço Reservado para Número de Slide 5"/>
          <p:cNvSpPr>
            <a:spLocks noGrp="1"/>
          </p:cNvSpPr>
          <p:nvPr>
            <p:ph type="sldNum" sz="quarter" idx="12"/>
          </p:nvPr>
        </p:nvSpPr>
        <p:spPr/>
        <p:txBody>
          <a:bodyPr/>
          <a:lstStyle>
            <a:lvl1pPr>
              <a:defRPr/>
            </a:lvl1pPr>
          </a:lstStyle>
          <a:p>
            <a:fld id="{E9774E82-1EDC-474A-BF83-A7CF1955424C}" type="slidenum">
              <a:rPr lang="pt-BR"/>
              <a:pPr/>
              <a:t>‹nº›</a:t>
            </a:fld>
            <a:endParaRPr lang="pt-BR" dirty="0"/>
          </a:p>
        </p:txBody>
      </p:sp>
    </p:spTree>
    <p:extLst>
      <p:ext uri="{BB962C8B-B14F-4D97-AF65-F5344CB8AC3E}">
        <p14:creationId xmlns:p14="http://schemas.microsoft.com/office/powerpoint/2010/main" val="380936527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_Em branco">
    <p:spTree>
      <p:nvGrpSpPr>
        <p:cNvPr id="1" name=""/>
        <p:cNvGrpSpPr/>
        <p:nvPr/>
      </p:nvGrpSpPr>
      <p:grpSpPr>
        <a:xfrm>
          <a:off x="0" y="0"/>
          <a:ext cx="0" cy="0"/>
          <a:chOff x="0" y="0"/>
          <a:chExt cx="0" cy="0"/>
        </a:xfrm>
      </p:grpSpPr>
      <p:graphicFrame>
        <p:nvGraphicFramePr>
          <p:cNvPr id="3" name="Object 5"/>
          <p:cNvGraphicFramePr>
            <a:graphicFrameLocks noChangeAspect="1"/>
          </p:cNvGraphicFramePr>
          <p:nvPr userDrawn="1"/>
        </p:nvGraphicFramePr>
        <p:xfrm>
          <a:off x="323850" y="44450"/>
          <a:ext cx="858838" cy="671513"/>
        </p:xfrm>
        <a:graphic>
          <a:graphicData uri="http://schemas.openxmlformats.org/presentationml/2006/ole">
            <mc:AlternateContent xmlns:mc="http://schemas.openxmlformats.org/markup-compatibility/2006">
              <mc:Choice xmlns:v="urn:schemas-microsoft-com:vml" Requires="v">
                <p:oleObj spid="_x0000_s46327" name="CorelDRAW" r:id="rId3" imgW="2029968" imgH="1533144" progId="">
                  <p:embed/>
                </p:oleObj>
              </mc:Choice>
              <mc:Fallback>
                <p:oleObj name="CorelDRAW" r:id="rId3" imgW="2029968" imgH="1533144"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44450"/>
                        <a:ext cx="858838"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pic>
        <p:nvPicPr>
          <p:cNvPr id="4" name="Picture 4" descr="\\192.168.1.20\comunicacao\BRAINLOGO(semslogan).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372225" y="74613"/>
            <a:ext cx="2771775"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ítulo 1"/>
          <p:cNvSpPr>
            <a:spLocks noGrp="1"/>
          </p:cNvSpPr>
          <p:nvPr>
            <p:ph type="title"/>
          </p:nvPr>
        </p:nvSpPr>
        <p:spPr>
          <a:xfrm>
            <a:off x="755576" y="94744"/>
            <a:ext cx="6347048" cy="597952"/>
          </a:xfrm>
        </p:spPr>
        <p:txBody>
          <a:bodyPr>
            <a:normAutofit/>
          </a:bodyPr>
          <a:lstStyle>
            <a:lvl1pPr algn="l">
              <a:defRPr sz="2800" cap="all" baseline="0">
                <a:solidFill>
                  <a:schemeClr val="accent3">
                    <a:lumMod val="50000"/>
                  </a:schemeClr>
                </a:solidFill>
                <a:latin typeface="Tahoma" pitchFamily="34" charset="0"/>
                <a:ea typeface="Tahoma" pitchFamily="34" charset="0"/>
                <a:cs typeface="Tahoma" pitchFamily="34" charset="0"/>
              </a:defRPr>
            </a:lvl1pPr>
          </a:lstStyle>
          <a:p>
            <a:r>
              <a:rPr lang="pt-BR" dirty="0" smtClean="0"/>
              <a:t>Clique para editar o título</a:t>
            </a:r>
            <a:endParaRPr lang="pt-BR" dirty="0"/>
          </a:p>
        </p:txBody>
      </p:sp>
      <p:sp>
        <p:nvSpPr>
          <p:cNvPr id="5" name="Espaço Reservado para Data 1"/>
          <p:cNvSpPr>
            <a:spLocks noGrp="1"/>
          </p:cNvSpPr>
          <p:nvPr>
            <p:ph type="dt" sz="half" idx="10"/>
          </p:nvPr>
        </p:nvSpPr>
        <p:spPr/>
        <p:txBody>
          <a:bodyPr/>
          <a:lstStyle>
            <a:lvl1pPr>
              <a:defRPr/>
            </a:lvl1pPr>
          </a:lstStyle>
          <a:p>
            <a:pPr>
              <a:defRPr/>
            </a:pPr>
            <a:fld id="{EBC9F33B-B5C5-484B-B723-058DC0C00932}" type="datetime1">
              <a:rPr lang="pt-BR" smtClean="0">
                <a:solidFill>
                  <a:prstClr val="black">
                    <a:tint val="75000"/>
                  </a:prstClr>
                </a:solidFill>
              </a:rPr>
              <a:t>27/04/2016</a:t>
            </a:fld>
            <a:endParaRPr lang="pt-BR" dirty="0">
              <a:solidFill>
                <a:prstClr val="black">
                  <a:tint val="75000"/>
                </a:prstClr>
              </a:solidFill>
            </a:endParaRPr>
          </a:p>
        </p:txBody>
      </p:sp>
      <p:sp>
        <p:nvSpPr>
          <p:cNvPr id="6" name="Espaço Reservado para Rodapé 2"/>
          <p:cNvSpPr>
            <a:spLocks noGrp="1"/>
          </p:cNvSpPr>
          <p:nvPr>
            <p:ph type="ftr" sz="quarter" idx="11"/>
          </p:nvPr>
        </p:nvSpPr>
        <p:spPr/>
        <p:txBody>
          <a:bodyPr/>
          <a:lstStyle>
            <a:lvl1pPr>
              <a:defRPr/>
            </a:lvl1pPr>
          </a:lstStyle>
          <a:p>
            <a:pPr>
              <a:defRPr/>
            </a:pPr>
            <a:endParaRPr lang="pt-BR" dirty="0">
              <a:solidFill>
                <a:prstClr val="black">
                  <a:tint val="75000"/>
                </a:prstClr>
              </a:solidFill>
            </a:endParaRPr>
          </a:p>
        </p:txBody>
      </p:sp>
      <p:sp>
        <p:nvSpPr>
          <p:cNvPr id="7" name="Espaço Reservado para Número de Slide 3"/>
          <p:cNvSpPr>
            <a:spLocks noGrp="1"/>
          </p:cNvSpPr>
          <p:nvPr>
            <p:ph type="sldNum" sz="quarter" idx="12"/>
          </p:nvPr>
        </p:nvSpPr>
        <p:spPr/>
        <p:txBody>
          <a:bodyPr/>
          <a:lstStyle>
            <a:lvl1pPr>
              <a:defRPr/>
            </a:lvl1pPr>
          </a:lstStyle>
          <a:p>
            <a:fld id="{751D80BD-01FD-4C14-B46D-BB198437568B}" type="slidenum">
              <a:rPr lang="pt-BR"/>
              <a:pPr/>
              <a:t>‹nº›</a:t>
            </a:fld>
            <a:endParaRPr lang="pt-BR" dirty="0"/>
          </a:p>
        </p:txBody>
      </p:sp>
    </p:spTree>
    <p:extLst>
      <p:ext uri="{BB962C8B-B14F-4D97-AF65-F5344CB8AC3E}">
        <p14:creationId xmlns:p14="http://schemas.microsoft.com/office/powerpoint/2010/main" val="1481436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Cabeçalho da Seção">
    <p:spTree>
      <p:nvGrpSpPr>
        <p:cNvPr id="1" name=""/>
        <p:cNvGrpSpPr/>
        <p:nvPr/>
      </p:nvGrpSpPr>
      <p:grpSpPr>
        <a:xfrm>
          <a:off x="0" y="0"/>
          <a:ext cx="0" cy="0"/>
          <a:chOff x="0" y="0"/>
          <a:chExt cx="0" cy="0"/>
        </a:xfrm>
      </p:grpSpPr>
      <p:pic>
        <p:nvPicPr>
          <p:cNvPr id="9" name="Imagem 8" descr="slide mestre la01-06.jpg"/>
          <p:cNvPicPr>
            <a:picLocks noChangeAspect="1"/>
          </p:cNvPicPr>
          <p:nvPr userDrawn="1"/>
        </p:nvPicPr>
        <p:blipFill>
          <a:blip r:embed="rId2" cstate="print"/>
          <a:stretch>
            <a:fillRect/>
          </a:stretch>
        </p:blipFill>
        <p:spPr>
          <a:xfrm>
            <a:off x="0" y="0"/>
            <a:ext cx="9123725" cy="6858000"/>
          </a:xfrm>
          <a:prstGeom prst="rect">
            <a:avLst/>
          </a:prstGeom>
        </p:spPr>
      </p:pic>
      <p:sp>
        <p:nvSpPr>
          <p:cNvPr id="8" name="Título 11"/>
          <p:cNvSpPr>
            <a:spLocks noGrp="1"/>
          </p:cNvSpPr>
          <p:nvPr>
            <p:ph type="title" hasCustomPrompt="1"/>
          </p:nvPr>
        </p:nvSpPr>
        <p:spPr>
          <a:xfrm>
            <a:off x="457200" y="1124744"/>
            <a:ext cx="4474840" cy="4392488"/>
          </a:xfrm>
        </p:spPr>
        <p:txBody>
          <a:bodyPr/>
          <a:lstStyle>
            <a:lvl1pPr algn="r">
              <a:defRPr sz="3200" cap="none"/>
            </a:lvl1pPr>
          </a:lstStyle>
          <a:p>
            <a:r>
              <a:rPr lang="pt-BR" dirty="0" smtClean="0"/>
              <a:t>título para slide de transição</a:t>
            </a:r>
            <a:endParaRPr lang="pt-BR" dirty="0"/>
          </a:p>
        </p:txBody>
      </p:sp>
    </p:spTree>
    <p:extLst>
      <p:ext uri="{BB962C8B-B14F-4D97-AF65-F5344CB8AC3E}">
        <p14:creationId xmlns:p14="http://schemas.microsoft.com/office/powerpoint/2010/main" val="397112317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9_Cabeçalho da Seção">
    <p:spTree>
      <p:nvGrpSpPr>
        <p:cNvPr id="1" name=""/>
        <p:cNvGrpSpPr/>
        <p:nvPr/>
      </p:nvGrpSpPr>
      <p:grpSpPr>
        <a:xfrm>
          <a:off x="0" y="0"/>
          <a:ext cx="0" cy="0"/>
          <a:chOff x="0" y="0"/>
          <a:chExt cx="0" cy="0"/>
        </a:xfrm>
      </p:grpSpPr>
      <p:pic>
        <p:nvPicPr>
          <p:cNvPr id="3" name="Picture 3" descr="C:\Users\Brain04\Desktop\Fundo imóveis\002.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35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to 10"/>
          <p:cNvGraphicFramePr>
            <a:graphicFrameLocks noChangeAspect="1"/>
          </p:cNvGraphicFramePr>
          <p:nvPr userDrawn="1"/>
        </p:nvGraphicFramePr>
        <p:xfrm>
          <a:off x="755650" y="2708275"/>
          <a:ext cx="1336675" cy="1008063"/>
        </p:xfrm>
        <a:graphic>
          <a:graphicData uri="http://schemas.openxmlformats.org/presentationml/2006/ole">
            <mc:AlternateContent xmlns:mc="http://schemas.openxmlformats.org/markup-compatibility/2006">
              <mc:Choice xmlns:v="urn:schemas-microsoft-com:vml" Requires="v">
                <p:oleObj spid="_x0000_s47351" name="CorelDRAW" r:id="rId4" imgW="2029968" imgH="1533144" progId="">
                  <p:embed/>
                </p:oleObj>
              </mc:Choice>
              <mc:Fallback>
                <p:oleObj name="CorelDRAW" r:id="rId4" imgW="2029968" imgH="153314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2708275"/>
                        <a:ext cx="1336675"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5" name="Espaço Reservado para Texto 4"/>
          <p:cNvSpPr>
            <a:spLocks noGrp="1"/>
          </p:cNvSpPr>
          <p:nvPr>
            <p:ph type="body" sz="quarter" idx="10"/>
          </p:nvPr>
        </p:nvSpPr>
        <p:spPr>
          <a:xfrm>
            <a:off x="2195736" y="2780928"/>
            <a:ext cx="6768752" cy="936104"/>
          </a:xfrm>
        </p:spPr>
        <p:txBody>
          <a:bodyPr>
            <a:normAutofit/>
          </a:bodyPr>
          <a:lstStyle>
            <a:lvl1pPr marL="0" indent="0">
              <a:lnSpc>
                <a:spcPct val="150000"/>
              </a:lnSpc>
              <a:buNone/>
              <a:defRPr sz="3600" cap="all" baseline="0">
                <a:latin typeface="Tahoma" pitchFamily="34" charset="0"/>
                <a:ea typeface="Tahoma" pitchFamily="34" charset="0"/>
                <a:cs typeface="Tahoma" pitchFamily="34" charset="0"/>
              </a:defRPr>
            </a:lvl1pPr>
          </a:lstStyle>
          <a:p>
            <a:pPr lvl="0"/>
            <a:r>
              <a:rPr lang="pt-BR" smtClean="0"/>
              <a:t>Clique para editar o texto mestre</a:t>
            </a:r>
          </a:p>
        </p:txBody>
      </p:sp>
    </p:spTree>
    <p:extLst>
      <p:ext uri="{BB962C8B-B14F-4D97-AF65-F5344CB8AC3E}">
        <p14:creationId xmlns:p14="http://schemas.microsoft.com/office/powerpoint/2010/main" val="124123555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8_Slide de título">
    <p:spTree>
      <p:nvGrpSpPr>
        <p:cNvPr id="1" name=""/>
        <p:cNvGrpSpPr/>
        <p:nvPr/>
      </p:nvGrpSpPr>
      <p:grpSpPr>
        <a:xfrm>
          <a:off x="0" y="0"/>
          <a:ext cx="0" cy="0"/>
          <a:chOff x="0" y="0"/>
          <a:chExt cx="0" cy="0"/>
        </a:xfrm>
      </p:grpSpPr>
      <p:pic>
        <p:nvPicPr>
          <p:cNvPr id="4" name="Picture 8" descr="C:\Users\Brain04\Desktop\Fundo Imobiliário 001.jpg"/>
          <p:cNvPicPr>
            <a:picLocks noChangeAspect="1" noChangeArrowheads="1"/>
          </p:cNvPicPr>
          <p:nvPr userDrawn="1"/>
        </p:nvPicPr>
        <p:blipFill>
          <a:blip r:embed="rId2">
            <a:extLst>
              <a:ext uri="{28A0092B-C50C-407E-A947-70E740481C1C}">
                <a14:useLocalDpi xmlns:a14="http://schemas.microsoft.com/office/drawing/2010/main" val="0"/>
              </a:ext>
            </a:extLst>
          </a:blip>
          <a:srcRect t="2" r="5557" b="6"/>
          <a:stretch>
            <a:fillRect/>
          </a:stretch>
        </p:blipFill>
        <p:spPr bwMode="auto">
          <a:xfrm>
            <a:off x="-42863" y="-20638"/>
            <a:ext cx="9186863"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descr="\\servidor\COMUNICACAO\BRAINLOGO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5613" y="42863"/>
            <a:ext cx="4464051"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ítulo 11"/>
          <p:cNvSpPr>
            <a:spLocks noGrp="1"/>
          </p:cNvSpPr>
          <p:nvPr>
            <p:ph type="title"/>
          </p:nvPr>
        </p:nvSpPr>
        <p:spPr>
          <a:xfrm>
            <a:off x="457200" y="2718048"/>
            <a:ext cx="8229600" cy="1143000"/>
          </a:xfrm>
        </p:spPr>
        <p:txBody>
          <a:bodyPr/>
          <a:lstStyle/>
          <a:p>
            <a:r>
              <a:rPr lang="pt-BR" dirty="0" smtClean="0"/>
              <a:t>Clique para editar o título mestre</a:t>
            </a:r>
            <a:endParaRPr lang="pt-BR" dirty="0"/>
          </a:p>
        </p:txBody>
      </p:sp>
      <p:sp>
        <p:nvSpPr>
          <p:cNvPr id="13" name="Espaço Reservado para Texto 4"/>
          <p:cNvSpPr>
            <a:spLocks noGrp="1"/>
          </p:cNvSpPr>
          <p:nvPr>
            <p:ph type="body" sz="quarter" idx="13"/>
          </p:nvPr>
        </p:nvSpPr>
        <p:spPr>
          <a:xfrm>
            <a:off x="323528" y="5157192"/>
            <a:ext cx="8640960" cy="1008112"/>
          </a:xfrm>
        </p:spPr>
        <p:txBody>
          <a:bodyPr anchor="ctr">
            <a:noAutofit/>
          </a:bodyPr>
          <a:lstStyle>
            <a:lvl1pPr marL="0" indent="0" algn="ctr">
              <a:lnSpc>
                <a:spcPct val="150000"/>
              </a:lnSpc>
              <a:buNone/>
              <a:defRPr sz="2800" cap="none" baseline="0">
                <a:solidFill>
                  <a:schemeClr val="accent6">
                    <a:lumMod val="75000"/>
                  </a:schemeClr>
                </a:solidFill>
                <a:latin typeface="Tahoma" pitchFamily="34" charset="0"/>
                <a:ea typeface="Tahoma" pitchFamily="34" charset="0"/>
                <a:cs typeface="Tahoma" pitchFamily="34" charset="0"/>
              </a:defRPr>
            </a:lvl1pPr>
          </a:lstStyle>
          <a:p>
            <a:pPr lvl="0"/>
            <a:r>
              <a:rPr lang="pt-BR" smtClean="0"/>
              <a:t>Clique para editar o texto mestre</a:t>
            </a:r>
          </a:p>
        </p:txBody>
      </p:sp>
      <p:sp>
        <p:nvSpPr>
          <p:cNvPr id="6" name="Espaço Reservado para Data 3"/>
          <p:cNvSpPr>
            <a:spLocks noGrp="1"/>
          </p:cNvSpPr>
          <p:nvPr>
            <p:ph type="dt" sz="half" idx="14"/>
          </p:nvPr>
        </p:nvSpPr>
        <p:spPr/>
        <p:txBody>
          <a:bodyPr/>
          <a:lstStyle>
            <a:lvl1pPr>
              <a:defRPr/>
            </a:lvl1pPr>
          </a:lstStyle>
          <a:p>
            <a:pPr>
              <a:defRPr/>
            </a:pPr>
            <a:fld id="{87F9B224-0928-4E84-8F25-C81953EDBFBD}" type="datetime1">
              <a:rPr lang="pt-BR" smtClean="0">
                <a:solidFill>
                  <a:prstClr val="black">
                    <a:tint val="75000"/>
                  </a:prstClr>
                </a:solidFill>
              </a:rPr>
              <a:t>27/04/2016</a:t>
            </a:fld>
            <a:endParaRPr lang="pt-BR" dirty="0">
              <a:solidFill>
                <a:prstClr val="black">
                  <a:tint val="75000"/>
                </a:prstClr>
              </a:solidFill>
            </a:endParaRPr>
          </a:p>
        </p:txBody>
      </p:sp>
      <p:sp>
        <p:nvSpPr>
          <p:cNvPr id="7" name="Espaço Reservado para Rodapé 4"/>
          <p:cNvSpPr>
            <a:spLocks noGrp="1"/>
          </p:cNvSpPr>
          <p:nvPr>
            <p:ph type="ftr" sz="quarter" idx="15"/>
          </p:nvPr>
        </p:nvSpPr>
        <p:spPr/>
        <p:txBody>
          <a:bodyPr/>
          <a:lstStyle>
            <a:lvl1pPr>
              <a:defRPr/>
            </a:lvl1pPr>
          </a:lstStyle>
          <a:p>
            <a:pPr>
              <a:defRPr/>
            </a:pPr>
            <a:endParaRPr lang="pt-BR" dirty="0">
              <a:solidFill>
                <a:prstClr val="black">
                  <a:tint val="75000"/>
                </a:prstClr>
              </a:solidFill>
            </a:endParaRPr>
          </a:p>
        </p:txBody>
      </p:sp>
      <p:sp>
        <p:nvSpPr>
          <p:cNvPr id="8" name="Espaço Reservado para Número de Slide 5"/>
          <p:cNvSpPr>
            <a:spLocks noGrp="1"/>
          </p:cNvSpPr>
          <p:nvPr>
            <p:ph type="sldNum" sz="quarter" idx="16"/>
          </p:nvPr>
        </p:nvSpPr>
        <p:spPr/>
        <p:txBody>
          <a:bodyPr/>
          <a:lstStyle>
            <a:lvl1pPr>
              <a:defRPr/>
            </a:lvl1pPr>
          </a:lstStyle>
          <a:p>
            <a:fld id="{24BDF07F-284D-4A35-91DB-78C43C8F9CAF}" type="slidenum">
              <a:rPr lang="pt-BR"/>
              <a:pPr/>
              <a:t>‹nº›</a:t>
            </a:fld>
            <a:endParaRPr lang="pt-BR" dirty="0"/>
          </a:p>
        </p:txBody>
      </p:sp>
    </p:spTree>
    <p:extLst>
      <p:ext uri="{BB962C8B-B14F-4D97-AF65-F5344CB8AC3E}">
        <p14:creationId xmlns:p14="http://schemas.microsoft.com/office/powerpoint/2010/main" val="291490436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0_Cabeçalho da Seção">
    <p:spTree>
      <p:nvGrpSpPr>
        <p:cNvPr id="1" name=""/>
        <p:cNvGrpSpPr/>
        <p:nvPr/>
      </p:nvGrpSpPr>
      <p:grpSpPr>
        <a:xfrm>
          <a:off x="0" y="0"/>
          <a:ext cx="0" cy="0"/>
          <a:chOff x="0" y="0"/>
          <a:chExt cx="0" cy="0"/>
        </a:xfrm>
      </p:grpSpPr>
      <p:pic>
        <p:nvPicPr>
          <p:cNvPr id="3" name="Picture 3" descr="C:\Users\Brain04\Desktop\Fundo imóveis\003.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86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to 10"/>
          <p:cNvGraphicFramePr>
            <a:graphicFrameLocks noChangeAspect="1"/>
          </p:cNvGraphicFramePr>
          <p:nvPr userDrawn="1"/>
        </p:nvGraphicFramePr>
        <p:xfrm>
          <a:off x="755650" y="2708275"/>
          <a:ext cx="1336675" cy="1008063"/>
        </p:xfrm>
        <a:graphic>
          <a:graphicData uri="http://schemas.openxmlformats.org/presentationml/2006/ole">
            <mc:AlternateContent xmlns:mc="http://schemas.openxmlformats.org/markup-compatibility/2006">
              <mc:Choice xmlns:v="urn:schemas-microsoft-com:vml" Requires="v">
                <p:oleObj spid="_x0000_s48375" name="CorelDRAW" r:id="rId4" imgW="2029968" imgH="1533144" progId="">
                  <p:embed/>
                </p:oleObj>
              </mc:Choice>
              <mc:Fallback>
                <p:oleObj name="CorelDRAW" r:id="rId4" imgW="2029968" imgH="153314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2708275"/>
                        <a:ext cx="1336675"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7" name="Espaço Reservado para Texto 4"/>
          <p:cNvSpPr>
            <a:spLocks noGrp="1"/>
          </p:cNvSpPr>
          <p:nvPr>
            <p:ph type="body" sz="quarter" idx="10"/>
          </p:nvPr>
        </p:nvSpPr>
        <p:spPr>
          <a:xfrm>
            <a:off x="2195736" y="2780928"/>
            <a:ext cx="6768752" cy="936104"/>
          </a:xfrm>
        </p:spPr>
        <p:txBody>
          <a:bodyPr>
            <a:normAutofit/>
          </a:bodyPr>
          <a:lstStyle>
            <a:lvl1pPr marL="0" indent="0">
              <a:lnSpc>
                <a:spcPct val="150000"/>
              </a:lnSpc>
              <a:buNone/>
              <a:defRPr sz="3600" cap="all" baseline="0">
                <a:latin typeface="Tahoma" pitchFamily="34" charset="0"/>
                <a:ea typeface="Tahoma" pitchFamily="34" charset="0"/>
                <a:cs typeface="Tahoma" pitchFamily="34" charset="0"/>
              </a:defRPr>
            </a:lvl1pPr>
          </a:lstStyle>
          <a:p>
            <a:pPr lvl="0"/>
            <a:r>
              <a:rPr lang="pt-BR" smtClean="0"/>
              <a:t>Clique para editar o texto mestre</a:t>
            </a:r>
          </a:p>
        </p:txBody>
      </p:sp>
    </p:spTree>
    <p:extLst>
      <p:ext uri="{BB962C8B-B14F-4D97-AF65-F5344CB8AC3E}">
        <p14:creationId xmlns:p14="http://schemas.microsoft.com/office/powerpoint/2010/main" val="203816759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11_Cabeçalho da Seção">
    <p:spTree>
      <p:nvGrpSpPr>
        <p:cNvPr id="1" name=""/>
        <p:cNvGrpSpPr/>
        <p:nvPr/>
      </p:nvGrpSpPr>
      <p:grpSpPr>
        <a:xfrm>
          <a:off x="0" y="0"/>
          <a:ext cx="0" cy="0"/>
          <a:chOff x="0" y="0"/>
          <a:chExt cx="0" cy="0"/>
        </a:xfrm>
      </p:grpSpPr>
      <p:pic>
        <p:nvPicPr>
          <p:cNvPr id="3" name="Picture 3" descr="C:\Users\Brain04\Desktop\Fundo imóveis\003.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86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to 10"/>
          <p:cNvGraphicFramePr>
            <a:graphicFrameLocks noChangeAspect="1"/>
          </p:cNvGraphicFramePr>
          <p:nvPr userDrawn="1"/>
        </p:nvGraphicFramePr>
        <p:xfrm>
          <a:off x="755650" y="2708275"/>
          <a:ext cx="1336675" cy="1008063"/>
        </p:xfrm>
        <a:graphic>
          <a:graphicData uri="http://schemas.openxmlformats.org/presentationml/2006/ole">
            <mc:AlternateContent xmlns:mc="http://schemas.openxmlformats.org/markup-compatibility/2006">
              <mc:Choice xmlns:v="urn:schemas-microsoft-com:vml" Requires="v">
                <p:oleObj spid="_x0000_s49399" name="CorelDRAW" r:id="rId4" imgW="2029968" imgH="1533144" progId="">
                  <p:embed/>
                </p:oleObj>
              </mc:Choice>
              <mc:Fallback>
                <p:oleObj name="CorelDRAW" r:id="rId4" imgW="2029968" imgH="153314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2708275"/>
                        <a:ext cx="1336675"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7" name="Espaço Reservado para Texto 4"/>
          <p:cNvSpPr>
            <a:spLocks noGrp="1"/>
          </p:cNvSpPr>
          <p:nvPr>
            <p:ph type="body" sz="quarter" idx="10"/>
          </p:nvPr>
        </p:nvSpPr>
        <p:spPr>
          <a:xfrm>
            <a:off x="2195736" y="2780928"/>
            <a:ext cx="6768752" cy="936104"/>
          </a:xfrm>
        </p:spPr>
        <p:txBody>
          <a:bodyPr>
            <a:normAutofit/>
          </a:bodyPr>
          <a:lstStyle>
            <a:lvl1pPr marL="0" indent="0">
              <a:lnSpc>
                <a:spcPct val="150000"/>
              </a:lnSpc>
              <a:buNone/>
              <a:defRPr sz="3600" cap="all" baseline="0">
                <a:latin typeface="Tahoma" pitchFamily="34" charset="0"/>
                <a:ea typeface="Tahoma" pitchFamily="34" charset="0"/>
                <a:cs typeface="Tahoma" pitchFamily="34" charset="0"/>
              </a:defRPr>
            </a:lvl1pPr>
          </a:lstStyle>
          <a:p>
            <a:pPr lvl="0"/>
            <a:r>
              <a:rPr lang="pt-BR" smtClean="0"/>
              <a:t>Clique para editar o texto mestre</a:t>
            </a:r>
          </a:p>
        </p:txBody>
      </p:sp>
    </p:spTree>
    <p:extLst>
      <p:ext uri="{BB962C8B-B14F-4D97-AF65-F5344CB8AC3E}">
        <p14:creationId xmlns:p14="http://schemas.microsoft.com/office/powerpoint/2010/main" val="202907132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2_Cabeçalho da Seção">
    <p:spTree>
      <p:nvGrpSpPr>
        <p:cNvPr id="1" name=""/>
        <p:cNvGrpSpPr/>
        <p:nvPr/>
      </p:nvGrpSpPr>
      <p:grpSpPr>
        <a:xfrm>
          <a:off x="0" y="0"/>
          <a:ext cx="0" cy="0"/>
          <a:chOff x="0" y="0"/>
          <a:chExt cx="0" cy="0"/>
        </a:xfrm>
      </p:grpSpPr>
      <p:pic>
        <p:nvPicPr>
          <p:cNvPr id="3" name="Picture 3" descr="C:\Users\Brain04\Desktop\Fundo imóveis\003.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86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to 10"/>
          <p:cNvGraphicFramePr>
            <a:graphicFrameLocks noChangeAspect="1"/>
          </p:cNvGraphicFramePr>
          <p:nvPr userDrawn="1"/>
        </p:nvGraphicFramePr>
        <p:xfrm>
          <a:off x="755650" y="2708275"/>
          <a:ext cx="1336675" cy="1008063"/>
        </p:xfrm>
        <a:graphic>
          <a:graphicData uri="http://schemas.openxmlformats.org/presentationml/2006/ole">
            <mc:AlternateContent xmlns:mc="http://schemas.openxmlformats.org/markup-compatibility/2006">
              <mc:Choice xmlns:v="urn:schemas-microsoft-com:vml" Requires="v">
                <p:oleObj spid="_x0000_s50423" name="CorelDRAW" r:id="rId4" imgW="2029968" imgH="1533144" progId="">
                  <p:embed/>
                </p:oleObj>
              </mc:Choice>
              <mc:Fallback>
                <p:oleObj name="CorelDRAW" r:id="rId4" imgW="2029968" imgH="153314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2708275"/>
                        <a:ext cx="1336675"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7" name="Espaço Reservado para Texto 4"/>
          <p:cNvSpPr>
            <a:spLocks noGrp="1"/>
          </p:cNvSpPr>
          <p:nvPr>
            <p:ph type="body" sz="quarter" idx="10"/>
          </p:nvPr>
        </p:nvSpPr>
        <p:spPr>
          <a:xfrm>
            <a:off x="2195736" y="2780928"/>
            <a:ext cx="6768752" cy="936104"/>
          </a:xfrm>
        </p:spPr>
        <p:txBody>
          <a:bodyPr>
            <a:normAutofit/>
          </a:bodyPr>
          <a:lstStyle>
            <a:lvl1pPr marL="0" indent="0">
              <a:lnSpc>
                <a:spcPct val="150000"/>
              </a:lnSpc>
              <a:buNone/>
              <a:defRPr sz="3600" cap="all" baseline="0">
                <a:latin typeface="Tahoma" pitchFamily="34" charset="0"/>
                <a:ea typeface="Tahoma" pitchFamily="34" charset="0"/>
                <a:cs typeface="Tahoma" pitchFamily="34" charset="0"/>
              </a:defRPr>
            </a:lvl1pPr>
          </a:lstStyle>
          <a:p>
            <a:pPr lvl="0"/>
            <a:r>
              <a:rPr lang="pt-BR" smtClean="0"/>
              <a:t>Clique para editar o texto mestre</a:t>
            </a:r>
          </a:p>
        </p:txBody>
      </p:sp>
    </p:spTree>
    <p:extLst>
      <p:ext uri="{BB962C8B-B14F-4D97-AF65-F5344CB8AC3E}">
        <p14:creationId xmlns:p14="http://schemas.microsoft.com/office/powerpoint/2010/main" val="104036705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3_Cabeçalho da Seção">
    <p:spTree>
      <p:nvGrpSpPr>
        <p:cNvPr id="1" name=""/>
        <p:cNvGrpSpPr/>
        <p:nvPr/>
      </p:nvGrpSpPr>
      <p:grpSpPr>
        <a:xfrm>
          <a:off x="0" y="0"/>
          <a:ext cx="0" cy="0"/>
          <a:chOff x="0" y="0"/>
          <a:chExt cx="0" cy="0"/>
        </a:xfrm>
      </p:grpSpPr>
      <p:pic>
        <p:nvPicPr>
          <p:cNvPr id="3" name="Picture 3" descr="C:\Users\Brain04\Desktop\Fundo imóveis\003.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86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to 10"/>
          <p:cNvGraphicFramePr>
            <a:graphicFrameLocks noChangeAspect="1"/>
          </p:cNvGraphicFramePr>
          <p:nvPr userDrawn="1"/>
        </p:nvGraphicFramePr>
        <p:xfrm>
          <a:off x="755650" y="2708275"/>
          <a:ext cx="1336675" cy="1008063"/>
        </p:xfrm>
        <a:graphic>
          <a:graphicData uri="http://schemas.openxmlformats.org/presentationml/2006/ole">
            <mc:AlternateContent xmlns:mc="http://schemas.openxmlformats.org/markup-compatibility/2006">
              <mc:Choice xmlns:v="urn:schemas-microsoft-com:vml" Requires="v">
                <p:oleObj spid="_x0000_s51447" name="CorelDRAW" r:id="rId4" imgW="2029968" imgH="1533144" progId="">
                  <p:embed/>
                </p:oleObj>
              </mc:Choice>
              <mc:Fallback>
                <p:oleObj name="CorelDRAW" r:id="rId4" imgW="2029968" imgH="153314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2708275"/>
                        <a:ext cx="1336675"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7" name="Espaço Reservado para Texto 4"/>
          <p:cNvSpPr>
            <a:spLocks noGrp="1"/>
          </p:cNvSpPr>
          <p:nvPr>
            <p:ph type="body" sz="quarter" idx="10"/>
          </p:nvPr>
        </p:nvSpPr>
        <p:spPr>
          <a:xfrm>
            <a:off x="2195736" y="2780928"/>
            <a:ext cx="6768752" cy="936104"/>
          </a:xfrm>
        </p:spPr>
        <p:txBody>
          <a:bodyPr>
            <a:normAutofit/>
          </a:bodyPr>
          <a:lstStyle>
            <a:lvl1pPr marL="0" indent="0">
              <a:lnSpc>
                <a:spcPct val="150000"/>
              </a:lnSpc>
              <a:buNone/>
              <a:defRPr sz="3600" cap="all" baseline="0">
                <a:latin typeface="Tahoma" pitchFamily="34" charset="0"/>
                <a:ea typeface="Tahoma" pitchFamily="34" charset="0"/>
                <a:cs typeface="Tahoma" pitchFamily="34" charset="0"/>
              </a:defRPr>
            </a:lvl1pPr>
          </a:lstStyle>
          <a:p>
            <a:pPr lvl="0"/>
            <a:r>
              <a:rPr lang="pt-BR" smtClean="0"/>
              <a:t>Clique para editar o texto mestre</a:t>
            </a:r>
          </a:p>
        </p:txBody>
      </p:sp>
    </p:spTree>
    <p:extLst>
      <p:ext uri="{BB962C8B-B14F-4D97-AF65-F5344CB8AC3E}">
        <p14:creationId xmlns:p14="http://schemas.microsoft.com/office/powerpoint/2010/main" val="282243106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4_Cabeçalho da Seção">
    <p:spTree>
      <p:nvGrpSpPr>
        <p:cNvPr id="1" name=""/>
        <p:cNvGrpSpPr/>
        <p:nvPr/>
      </p:nvGrpSpPr>
      <p:grpSpPr>
        <a:xfrm>
          <a:off x="0" y="0"/>
          <a:ext cx="0" cy="0"/>
          <a:chOff x="0" y="0"/>
          <a:chExt cx="0" cy="0"/>
        </a:xfrm>
      </p:grpSpPr>
      <p:pic>
        <p:nvPicPr>
          <p:cNvPr id="3" name="Picture 3" descr="C:\Users\Brain04\Desktop\Fundo imóveis\003.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86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to 10"/>
          <p:cNvGraphicFramePr>
            <a:graphicFrameLocks noChangeAspect="1"/>
          </p:cNvGraphicFramePr>
          <p:nvPr userDrawn="1"/>
        </p:nvGraphicFramePr>
        <p:xfrm>
          <a:off x="755650" y="2708275"/>
          <a:ext cx="1336675" cy="1008063"/>
        </p:xfrm>
        <a:graphic>
          <a:graphicData uri="http://schemas.openxmlformats.org/presentationml/2006/ole">
            <mc:AlternateContent xmlns:mc="http://schemas.openxmlformats.org/markup-compatibility/2006">
              <mc:Choice xmlns:v="urn:schemas-microsoft-com:vml" Requires="v">
                <p:oleObj spid="_x0000_s52471" name="CorelDRAW" r:id="rId4" imgW="2029968" imgH="1533144" progId="">
                  <p:embed/>
                </p:oleObj>
              </mc:Choice>
              <mc:Fallback>
                <p:oleObj name="CorelDRAW" r:id="rId4" imgW="2029968" imgH="153314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2708275"/>
                        <a:ext cx="1336675"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7" name="Espaço Reservado para Texto 4"/>
          <p:cNvSpPr>
            <a:spLocks noGrp="1"/>
          </p:cNvSpPr>
          <p:nvPr>
            <p:ph type="body" sz="quarter" idx="10"/>
          </p:nvPr>
        </p:nvSpPr>
        <p:spPr>
          <a:xfrm>
            <a:off x="2195736" y="2780928"/>
            <a:ext cx="6768752" cy="936104"/>
          </a:xfrm>
        </p:spPr>
        <p:txBody>
          <a:bodyPr>
            <a:normAutofit/>
          </a:bodyPr>
          <a:lstStyle>
            <a:lvl1pPr marL="0" indent="0">
              <a:lnSpc>
                <a:spcPct val="150000"/>
              </a:lnSpc>
              <a:buNone/>
              <a:defRPr sz="3600" cap="all" baseline="0">
                <a:latin typeface="Tahoma" pitchFamily="34" charset="0"/>
                <a:ea typeface="Tahoma" pitchFamily="34" charset="0"/>
                <a:cs typeface="Tahoma" pitchFamily="34" charset="0"/>
              </a:defRPr>
            </a:lvl1pPr>
          </a:lstStyle>
          <a:p>
            <a:pPr lvl="0"/>
            <a:r>
              <a:rPr lang="pt-BR" smtClean="0"/>
              <a:t>Clique para editar o texto mestre</a:t>
            </a:r>
          </a:p>
        </p:txBody>
      </p:sp>
    </p:spTree>
    <p:extLst>
      <p:ext uri="{BB962C8B-B14F-4D97-AF65-F5344CB8AC3E}">
        <p14:creationId xmlns:p14="http://schemas.microsoft.com/office/powerpoint/2010/main" val="115467080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5_Cabeçalho da Seção">
    <p:spTree>
      <p:nvGrpSpPr>
        <p:cNvPr id="1" name=""/>
        <p:cNvGrpSpPr/>
        <p:nvPr/>
      </p:nvGrpSpPr>
      <p:grpSpPr>
        <a:xfrm>
          <a:off x="0" y="0"/>
          <a:ext cx="0" cy="0"/>
          <a:chOff x="0" y="0"/>
          <a:chExt cx="0" cy="0"/>
        </a:xfrm>
      </p:grpSpPr>
      <p:pic>
        <p:nvPicPr>
          <p:cNvPr id="3" name="Picture 3" descr="C:\Users\Brain04\Desktop\Fundo imóveis\003.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86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to 10"/>
          <p:cNvGraphicFramePr>
            <a:graphicFrameLocks noChangeAspect="1"/>
          </p:cNvGraphicFramePr>
          <p:nvPr userDrawn="1"/>
        </p:nvGraphicFramePr>
        <p:xfrm>
          <a:off x="755650" y="2708275"/>
          <a:ext cx="1336675" cy="1008063"/>
        </p:xfrm>
        <a:graphic>
          <a:graphicData uri="http://schemas.openxmlformats.org/presentationml/2006/ole">
            <mc:AlternateContent xmlns:mc="http://schemas.openxmlformats.org/markup-compatibility/2006">
              <mc:Choice xmlns:v="urn:schemas-microsoft-com:vml" Requires="v">
                <p:oleObj spid="_x0000_s53495" name="CorelDRAW" r:id="rId4" imgW="2029968" imgH="1533144" progId="">
                  <p:embed/>
                </p:oleObj>
              </mc:Choice>
              <mc:Fallback>
                <p:oleObj name="CorelDRAW" r:id="rId4" imgW="2029968" imgH="153314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2708275"/>
                        <a:ext cx="1336675"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7" name="Espaço Reservado para Texto 4"/>
          <p:cNvSpPr>
            <a:spLocks noGrp="1"/>
          </p:cNvSpPr>
          <p:nvPr>
            <p:ph type="body" sz="quarter" idx="10"/>
          </p:nvPr>
        </p:nvSpPr>
        <p:spPr>
          <a:xfrm>
            <a:off x="2195736" y="2780928"/>
            <a:ext cx="6768752" cy="936104"/>
          </a:xfrm>
        </p:spPr>
        <p:txBody>
          <a:bodyPr>
            <a:normAutofit/>
          </a:bodyPr>
          <a:lstStyle>
            <a:lvl1pPr marL="0" indent="0">
              <a:lnSpc>
                <a:spcPct val="150000"/>
              </a:lnSpc>
              <a:buNone/>
              <a:defRPr sz="3600" cap="all" baseline="0">
                <a:latin typeface="Tahoma" pitchFamily="34" charset="0"/>
                <a:ea typeface="Tahoma" pitchFamily="34" charset="0"/>
                <a:cs typeface="Tahoma" pitchFamily="34" charset="0"/>
              </a:defRPr>
            </a:lvl1pPr>
          </a:lstStyle>
          <a:p>
            <a:pPr lvl="0"/>
            <a:r>
              <a:rPr lang="pt-BR" smtClean="0"/>
              <a:t>Clique para editar o texto mestre</a:t>
            </a:r>
          </a:p>
        </p:txBody>
      </p:sp>
    </p:spTree>
    <p:extLst>
      <p:ext uri="{BB962C8B-B14F-4D97-AF65-F5344CB8AC3E}">
        <p14:creationId xmlns:p14="http://schemas.microsoft.com/office/powerpoint/2010/main" val="325953473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6_Cabeçalho da Seção">
    <p:spTree>
      <p:nvGrpSpPr>
        <p:cNvPr id="1" name=""/>
        <p:cNvGrpSpPr/>
        <p:nvPr/>
      </p:nvGrpSpPr>
      <p:grpSpPr>
        <a:xfrm>
          <a:off x="0" y="0"/>
          <a:ext cx="0" cy="0"/>
          <a:chOff x="0" y="0"/>
          <a:chExt cx="0" cy="0"/>
        </a:xfrm>
      </p:grpSpPr>
      <p:pic>
        <p:nvPicPr>
          <p:cNvPr id="3" name="Picture 3" descr="C:\Users\Brain04\Desktop\Fundo imóveis\003.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86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to 7"/>
          <p:cNvGraphicFramePr>
            <a:graphicFrameLocks noChangeAspect="1"/>
          </p:cNvGraphicFramePr>
          <p:nvPr userDrawn="1"/>
        </p:nvGraphicFramePr>
        <p:xfrm>
          <a:off x="755650" y="2708275"/>
          <a:ext cx="1336675" cy="1008063"/>
        </p:xfrm>
        <a:graphic>
          <a:graphicData uri="http://schemas.openxmlformats.org/presentationml/2006/ole">
            <mc:AlternateContent xmlns:mc="http://schemas.openxmlformats.org/markup-compatibility/2006">
              <mc:Choice xmlns:v="urn:schemas-microsoft-com:vml" Requires="v">
                <p:oleObj spid="_x0000_s54519" name="CorelDRAW" r:id="rId4" imgW="2029968" imgH="1533144" progId="">
                  <p:embed/>
                </p:oleObj>
              </mc:Choice>
              <mc:Fallback>
                <p:oleObj name="CorelDRAW" r:id="rId4" imgW="2029968" imgH="153314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2708275"/>
                        <a:ext cx="1336675"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Espaço Reservado para Texto 4"/>
          <p:cNvSpPr>
            <a:spLocks noGrp="1"/>
          </p:cNvSpPr>
          <p:nvPr>
            <p:ph type="body" sz="quarter" idx="10"/>
          </p:nvPr>
        </p:nvSpPr>
        <p:spPr>
          <a:xfrm>
            <a:off x="2195736" y="2780928"/>
            <a:ext cx="6768752" cy="936104"/>
          </a:xfrm>
        </p:spPr>
        <p:txBody>
          <a:bodyPr>
            <a:normAutofit/>
          </a:bodyPr>
          <a:lstStyle>
            <a:lvl1pPr marL="0" indent="0">
              <a:lnSpc>
                <a:spcPct val="150000"/>
              </a:lnSpc>
              <a:buNone/>
              <a:defRPr sz="3600" cap="all" baseline="0">
                <a:latin typeface="Tahoma" pitchFamily="34" charset="0"/>
                <a:ea typeface="Tahoma" pitchFamily="34" charset="0"/>
                <a:cs typeface="Tahoma" pitchFamily="34" charset="0"/>
              </a:defRPr>
            </a:lvl1pPr>
          </a:lstStyle>
          <a:p>
            <a:pPr lvl="0"/>
            <a:r>
              <a:rPr lang="pt-BR" smtClean="0"/>
              <a:t>Clique para editar o texto mestre</a:t>
            </a:r>
          </a:p>
        </p:txBody>
      </p:sp>
    </p:spTree>
    <p:extLst>
      <p:ext uri="{BB962C8B-B14F-4D97-AF65-F5344CB8AC3E}">
        <p14:creationId xmlns:p14="http://schemas.microsoft.com/office/powerpoint/2010/main" val="20899986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5985"/>
            </a:lvl1pPr>
          </a:lstStyle>
          <a:p>
            <a:r>
              <a:rPr lang="pt-BR" smtClean="0"/>
              <a:t>Clique para editar o título mestre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pt-BR" smtClean="0"/>
              <a:t>Clique para editar o estilo do subtítulo mestre</a:t>
            </a:r>
            <a:endParaRPr lang="en-US" dirty="0"/>
          </a:p>
        </p:txBody>
      </p:sp>
      <p:sp>
        <p:nvSpPr>
          <p:cNvPr id="4" name="Date Placeholder 3"/>
          <p:cNvSpPr>
            <a:spLocks noGrp="1"/>
          </p:cNvSpPr>
          <p:nvPr>
            <p:ph type="dt" sz="half" idx="10"/>
          </p:nvPr>
        </p:nvSpPr>
        <p:spPr/>
        <p:txBody>
          <a:bodyPr/>
          <a:lstStyle/>
          <a:p>
            <a:fld id="{41B5CB4A-EA2A-474A-87B3-321A4CA4DE0C}" type="datetime1">
              <a:rPr lang="pt-BR" smtClean="0">
                <a:solidFill>
                  <a:prstClr val="black">
                    <a:tint val="75000"/>
                  </a:prstClr>
                </a:solidFill>
              </a:rPr>
              <a:t>27/04/2016</a:t>
            </a:fld>
            <a:endParaRPr lang="pt-BR"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pt-BR"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1534325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uas Partes de Conteúdo">
    <p:spTree>
      <p:nvGrpSpPr>
        <p:cNvPr id="1" name=""/>
        <p:cNvGrpSpPr/>
        <p:nvPr/>
      </p:nvGrpSpPr>
      <p:grpSpPr>
        <a:xfrm>
          <a:off x="0" y="0"/>
          <a:ext cx="0" cy="0"/>
          <a:chOff x="0" y="0"/>
          <a:chExt cx="0" cy="0"/>
        </a:xfrm>
      </p:grpSpPr>
      <p:pic>
        <p:nvPicPr>
          <p:cNvPr id="12" name="Imagem 11" descr="slide mestre la01-11.jpg"/>
          <p:cNvPicPr>
            <a:picLocks noChangeAspect="1"/>
          </p:cNvPicPr>
          <p:nvPr userDrawn="1"/>
        </p:nvPicPr>
        <p:blipFill>
          <a:blip r:embed="rId2" cstate="print"/>
          <a:stretch>
            <a:fillRect/>
          </a:stretch>
        </p:blipFill>
        <p:spPr>
          <a:xfrm>
            <a:off x="10137" y="0"/>
            <a:ext cx="9123725" cy="6858000"/>
          </a:xfrm>
          <a:prstGeom prst="rect">
            <a:avLst/>
          </a:prstGeom>
        </p:spPr>
      </p:pic>
      <p:sp>
        <p:nvSpPr>
          <p:cNvPr id="3" name="Espaço Reservado para Conteúdo 2"/>
          <p:cNvSpPr>
            <a:spLocks noGrp="1"/>
          </p:cNvSpPr>
          <p:nvPr>
            <p:ph sz="half" idx="1"/>
          </p:nvPr>
        </p:nvSpPr>
        <p:spPr>
          <a:xfrm>
            <a:off x="457200" y="1124744"/>
            <a:ext cx="4038600" cy="5001419"/>
          </a:xfrm>
        </p:spPr>
        <p:txBody>
          <a:bodyPr/>
          <a:lstStyle>
            <a:lvl1pPr marL="342900" indent="-342900">
              <a:buFont typeface="Wingdings" pitchFamily="2" charset="2"/>
              <a:buChar char="Ø"/>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dirty="0" smtClean="0"/>
              <a:t>Clique para editar 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4" name="Espaço Reservado para Conteúdo 3"/>
          <p:cNvSpPr>
            <a:spLocks noGrp="1"/>
          </p:cNvSpPr>
          <p:nvPr>
            <p:ph sz="half" idx="2"/>
          </p:nvPr>
        </p:nvSpPr>
        <p:spPr>
          <a:xfrm>
            <a:off x="4648200" y="1124744"/>
            <a:ext cx="4038600" cy="5001419"/>
          </a:xfrm>
        </p:spPr>
        <p:txBody>
          <a:bodyPr/>
          <a:lstStyle>
            <a:lvl1pPr marL="342900" indent="-342900">
              <a:buFont typeface="Wingdings" pitchFamily="2" charset="2"/>
              <a:buChar char="Ø"/>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dirty="0" smtClean="0"/>
              <a:t>Clique para editar 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5" name="Espaço Reservado para Data 4"/>
          <p:cNvSpPr>
            <a:spLocks noGrp="1"/>
          </p:cNvSpPr>
          <p:nvPr>
            <p:ph type="dt" sz="half" idx="10"/>
          </p:nvPr>
        </p:nvSpPr>
        <p:spPr/>
        <p:txBody>
          <a:bodyPr/>
          <a:lstStyle/>
          <a:p>
            <a:fld id="{EF5AE85E-2924-4125-AC13-43A5C1E13E60}" type="datetime1">
              <a:rPr lang="pt-BR" smtClean="0"/>
              <a:t>27/04/2016</a:t>
            </a:fld>
            <a:endParaRPr lang="pt-BR" dirty="0"/>
          </a:p>
        </p:txBody>
      </p:sp>
      <p:sp>
        <p:nvSpPr>
          <p:cNvPr id="6" name="Espaço Reservado para Rodapé 5"/>
          <p:cNvSpPr>
            <a:spLocks noGrp="1"/>
          </p:cNvSpPr>
          <p:nvPr>
            <p:ph type="ftr" sz="quarter" idx="11"/>
          </p:nvPr>
        </p:nvSpPr>
        <p:spPr/>
        <p:txBody>
          <a:bodyPr/>
          <a:lstStyle/>
          <a:p>
            <a:endParaRPr lang="pt-BR" dirty="0"/>
          </a:p>
        </p:txBody>
      </p:sp>
      <p:sp>
        <p:nvSpPr>
          <p:cNvPr id="7" name="Espaço Reservado para Número de Slide 6"/>
          <p:cNvSpPr>
            <a:spLocks noGrp="1"/>
          </p:cNvSpPr>
          <p:nvPr>
            <p:ph type="sldNum" sz="quarter" idx="12"/>
          </p:nvPr>
        </p:nvSpPr>
        <p:spPr/>
        <p:txBody>
          <a:bodyPr/>
          <a:lstStyle/>
          <a:p>
            <a:fld id="{8EA0BB2B-8F84-41E0-8971-6676C0BADA27}" type="slidenum">
              <a:rPr lang="pt-BR" smtClean="0"/>
              <a:pPr/>
              <a:t>‹nº›</a:t>
            </a:fld>
            <a:endParaRPr lang="pt-BR" dirty="0"/>
          </a:p>
        </p:txBody>
      </p:sp>
      <p:sp>
        <p:nvSpPr>
          <p:cNvPr id="13" name="Título 1"/>
          <p:cNvSpPr>
            <a:spLocks noGrp="1"/>
          </p:cNvSpPr>
          <p:nvPr>
            <p:ph type="title"/>
          </p:nvPr>
        </p:nvSpPr>
        <p:spPr>
          <a:xfrm>
            <a:off x="467544" y="260648"/>
            <a:ext cx="6347048" cy="597952"/>
          </a:xfrm>
        </p:spPr>
        <p:txBody>
          <a:bodyPr>
            <a:normAutofit/>
          </a:bodyPr>
          <a:lstStyle>
            <a:lvl1pPr algn="l">
              <a:defRPr sz="2800" cap="all" baseline="0">
                <a:solidFill>
                  <a:schemeClr val="accent3">
                    <a:lumMod val="50000"/>
                  </a:schemeClr>
                </a:solidFill>
                <a:latin typeface="Tahoma" pitchFamily="34" charset="0"/>
                <a:ea typeface="Tahoma" pitchFamily="34" charset="0"/>
                <a:cs typeface="Tahoma" pitchFamily="34" charset="0"/>
              </a:defRPr>
            </a:lvl1pPr>
          </a:lstStyle>
          <a:p>
            <a:r>
              <a:rPr lang="pt-BR" dirty="0" smtClean="0"/>
              <a:t>Clique para editar o título</a:t>
            </a:r>
            <a:endParaRPr lang="pt-BR" dirty="0"/>
          </a:p>
        </p:txBody>
      </p:sp>
    </p:spTree>
    <p:extLst>
      <p:ext uri="{BB962C8B-B14F-4D97-AF65-F5344CB8AC3E}">
        <p14:creationId xmlns:p14="http://schemas.microsoft.com/office/powerpoint/2010/main" val="183888677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55062F7A-7EF7-42CD-BAFE-57482A97FE3A}" type="datetime1">
              <a:rPr lang="pt-BR" smtClean="0">
                <a:solidFill>
                  <a:prstClr val="black">
                    <a:tint val="75000"/>
                  </a:prstClr>
                </a:solidFill>
              </a:rPr>
              <a:t>27/04/2016</a:t>
            </a:fld>
            <a:endParaRPr lang="pt-BR"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pt-BR"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32244680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lstStyle>
            <a:lvl1pPr>
              <a:defRPr sz="5985"/>
            </a:lvl1pPr>
          </a:lstStyle>
          <a:p>
            <a:r>
              <a:rPr lang="pt-BR" smtClean="0"/>
              <a:t>Clique para editar o título mestre</a:t>
            </a:r>
            <a:endParaRPr lang="en-US" dirty="0"/>
          </a:p>
        </p:txBody>
      </p:sp>
      <p:sp>
        <p:nvSpPr>
          <p:cNvPr id="3" name="Text Placeholder 2"/>
          <p:cNvSpPr>
            <a:spLocks noGrp="1"/>
          </p:cNvSpPr>
          <p:nvPr>
            <p:ph type="body" idx="1"/>
          </p:nvPr>
        </p:nvSpPr>
        <p:spPr>
          <a:xfrm>
            <a:off x="623888" y="4589468"/>
            <a:ext cx="7886700" cy="1500187"/>
          </a:xfrm>
        </p:spPr>
        <p:txBody>
          <a:bodyPr/>
          <a:lstStyle>
            <a:lvl1pPr marL="0" indent="0">
              <a:buNone/>
              <a:defRPr sz="2394">
                <a:solidFill>
                  <a:schemeClr val="tx1"/>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2373142C-3293-4866-A2BB-993520804158}" type="datetime1">
              <a:rPr lang="pt-BR" smtClean="0">
                <a:solidFill>
                  <a:prstClr val="black">
                    <a:tint val="75000"/>
                  </a:prstClr>
                </a:solidFill>
              </a:rPr>
              <a:t>27/04/2016</a:t>
            </a:fld>
            <a:endParaRPr lang="pt-BR"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pt-BR"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71122614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Date Placeholder 4"/>
          <p:cNvSpPr>
            <a:spLocks noGrp="1"/>
          </p:cNvSpPr>
          <p:nvPr>
            <p:ph type="dt" sz="half" idx="10"/>
          </p:nvPr>
        </p:nvSpPr>
        <p:spPr/>
        <p:txBody>
          <a:bodyPr/>
          <a:lstStyle/>
          <a:p>
            <a:fld id="{0B0BEBC0-B3D1-43F2-9547-6E25DCBBBE88}" type="datetime1">
              <a:rPr lang="pt-BR" smtClean="0">
                <a:solidFill>
                  <a:prstClr val="black">
                    <a:tint val="75000"/>
                  </a:prstClr>
                </a:solidFill>
              </a:rPr>
              <a:t>27/04/2016</a:t>
            </a:fld>
            <a:endParaRPr lang="pt-BR"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pt-BR"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207754704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pt-BR" smtClean="0"/>
              <a:t>Clique para editar o título mestre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pt-BR" smtClean="0"/>
              <a:t>Clique para editar o texto mestre</a:t>
            </a:r>
          </a:p>
        </p:txBody>
      </p:sp>
      <p:sp>
        <p:nvSpPr>
          <p:cNvPr id="4" name="Content Placeholder 3"/>
          <p:cNvSpPr>
            <a:spLocks noGrp="1"/>
          </p:cNvSpPr>
          <p:nvPr>
            <p:ph sz="half" idx="2"/>
          </p:nvPr>
        </p:nvSpPr>
        <p:spPr>
          <a:xfrm>
            <a:off x="629842" y="2505075"/>
            <a:ext cx="3868340"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Text Placeholder 4"/>
          <p:cNvSpPr>
            <a:spLocks noGrp="1"/>
          </p:cNvSpPr>
          <p:nvPr>
            <p:ph type="body" sz="quarter" idx="3"/>
          </p:nvPr>
        </p:nvSpPr>
        <p:spPr>
          <a:xfrm>
            <a:off x="4629157" y="1681163"/>
            <a:ext cx="3887391"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pt-BR" smtClean="0"/>
              <a:t>Clique para editar o texto mestre</a:t>
            </a:r>
          </a:p>
        </p:txBody>
      </p:sp>
      <p:sp>
        <p:nvSpPr>
          <p:cNvPr id="6" name="Content Placeholder 5"/>
          <p:cNvSpPr>
            <a:spLocks noGrp="1"/>
          </p:cNvSpPr>
          <p:nvPr>
            <p:ph sz="quarter" idx="4"/>
          </p:nvPr>
        </p:nvSpPr>
        <p:spPr>
          <a:xfrm>
            <a:off x="4629157" y="2505075"/>
            <a:ext cx="3887391"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7" name="Date Placeholder 6"/>
          <p:cNvSpPr>
            <a:spLocks noGrp="1"/>
          </p:cNvSpPr>
          <p:nvPr>
            <p:ph type="dt" sz="half" idx="10"/>
          </p:nvPr>
        </p:nvSpPr>
        <p:spPr/>
        <p:txBody>
          <a:bodyPr/>
          <a:lstStyle/>
          <a:p>
            <a:fld id="{0CE74BE0-71B5-4B56-8812-C62C0E4B59B2}" type="datetime1">
              <a:rPr lang="pt-BR" smtClean="0">
                <a:solidFill>
                  <a:prstClr val="black">
                    <a:tint val="75000"/>
                  </a:prstClr>
                </a:solidFill>
              </a:rPr>
              <a:t>27/04/2016</a:t>
            </a:fld>
            <a:endParaRPr lang="pt-BR"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pt-BR"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67952532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Date Placeholder 2"/>
          <p:cNvSpPr>
            <a:spLocks noGrp="1"/>
          </p:cNvSpPr>
          <p:nvPr>
            <p:ph type="dt" sz="half" idx="10"/>
          </p:nvPr>
        </p:nvSpPr>
        <p:spPr/>
        <p:txBody>
          <a:bodyPr/>
          <a:lstStyle/>
          <a:p>
            <a:fld id="{3573DC12-FA0F-4E9C-AC0F-7BAD76A9F05C}" type="datetime1">
              <a:rPr lang="pt-BR" smtClean="0">
                <a:solidFill>
                  <a:prstClr val="black">
                    <a:tint val="75000"/>
                  </a:prstClr>
                </a:solidFill>
              </a:rPr>
              <a:t>27/04/2016</a:t>
            </a:fld>
            <a:endParaRPr lang="pt-BR"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pt-BR"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265090893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60CAC0-4D59-46D6-A4DD-281BD49F2391}" type="datetime1">
              <a:rPr lang="pt-BR" smtClean="0">
                <a:solidFill>
                  <a:prstClr val="black">
                    <a:tint val="75000"/>
                  </a:prstClr>
                </a:solidFill>
              </a:rPr>
              <a:t>27/04/2016</a:t>
            </a:fld>
            <a:endParaRPr lang="pt-BR"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pt-BR"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230488032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192"/>
            </a:lvl1pPr>
          </a:lstStyle>
          <a:p>
            <a:r>
              <a:rPr lang="pt-BR" smtClean="0"/>
              <a:t>Clique para editar o título mestre</a:t>
            </a:r>
            <a:endParaRPr lang="en-US" dirty="0"/>
          </a:p>
        </p:txBody>
      </p:sp>
      <p:sp>
        <p:nvSpPr>
          <p:cNvPr id="3" name="Content Placeholder 2"/>
          <p:cNvSpPr>
            <a:spLocks noGrp="1"/>
          </p:cNvSpPr>
          <p:nvPr>
            <p:ph idx="1"/>
          </p:nvPr>
        </p:nvSpPr>
        <p:spPr>
          <a:xfrm>
            <a:off x="3887391" y="987430"/>
            <a:ext cx="4629150" cy="4873625"/>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5A6F76CF-98D4-4B46-BBB7-0F177DF6064F}" type="datetime1">
              <a:rPr lang="pt-BR" smtClean="0">
                <a:solidFill>
                  <a:prstClr val="black">
                    <a:tint val="75000"/>
                  </a:prstClr>
                </a:solidFill>
              </a:rPr>
              <a:t>27/04/2016</a:t>
            </a:fld>
            <a:endParaRPr lang="pt-BR"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pt-BR"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320103815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192"/>
            </a:lvl1pPr>
          </a:lstStyle>
          <a:p>
            <a:r>
              <a:rPr lang="pt-BR" smtClean="0"/>
              <a:t>Clique para editar o título mestre</a:t>
            </a:r>
            <a:endParaRPr lang="en-US" dirty="0"/>
          </a:p>
        </p:txBody>
      </p:sp>
      <p:sp>
        <p:nvSpPr>
          <p:cNvPr id="3" name="Picture Placeholder 2"/>
          <p:cNvSpPr>
            <a:spLocks noGrp="1" noChangeAspect="1"/>
          </p:cNvSpPr>
          <p:nvPr>
            <p:ph type="pic" idx="1"/>
          </p:nvPr>
        </p:nvSpPr>
        <p:spPr>
          <a:xfrm>
            <a:off x="3887391" y="987430"/>
            <a:ext cx="4629150" cy="4873625"/>
          </a:xfrm>
        </p:spPr>
        <p:txBody>
          <a:bodyPr anchor="t"/>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r>
              <a:rPr lang="pt-BR" dirty="0" smtClean="0"/>
              <a:t>Clique no ícone para adicionar uma imagem</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7AA1E68B-06A6-4B57-98A1-488C636202BC}" type="datetime1">
              <a:rPr lang="pt-BR" smtClean="0">
                <a:solidFill>
                  <a:prstClr val="black">
                    <a:tint val="75000"/>
                  </a:prstClr>
                </a:solidFill>
              </a:rPr>
              <a:t>27/04/2016</a:t>
            </a:fld>
            <a:endParaRPr lang="pt-BR"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pt-BR"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344919181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CCB8072C-74B0-460F-973C-1C6F472CDEFB}" type="datetime1">
              <a:rPr lang="pt-BR" smtClean="0">
                <a:solidFill>
                  <a:prstClr val="black">
                    <a:tint val="75000"/>
                  </a:prstClr>
                </a:solidFill>
              </a:rPr>
              <a:t>27/04/2016</a:t>
            </a:fld>
            <a:endParaRPr lang="pt-BR"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pt-BR"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386313538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9"/>
            <a:ext cx="1971675" cy="5811838"/>
          </a:xfrm>
        </p:spPr>
        <p:txBody>
          <a:bodyPr vert="eaVert"/>
          <a:lstStyle/>
          <a:p>
            <a:r>
              <a:rPr lang="pt-BR" smtClean="0"/>
              <a:t>Clique para editar o título mestre</a:t>
            </a:r>
            <a:endParaRPr lang="en-US" dirty="0"/>
          </a:p>
        </p:txBody>
      </p:sp>
      <p:sp>
        <p:nvSpPr>
          <p:cNvPr id="3" name="Vertical Text Placeholder 2"/>
          <p:cNvSpPr>
            <a:spLocks noGrp="1"/>
          </p:cNvSpPr>
          <p:nvPr>
            <p:ph type="body" orient="vert" idx="1"/>
          </p:nvPr>
        </p:nvSpPr>
        <p:spPr>
          <a:xfrm>
            <a:off x="628658" y="365129"/>
            <a:ext cx="5800725" cy="581183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682F20C6-F141-4F87-BEDF-14FB3F824BF7}" type="datetime1">
              <a:rPr lang="pt-BR" smtClean="0">
                <a:solidFill>
                  <a:prstClr val="black">
                    <a:tint val="75000"/>
                  </a:prstClr>
                </a:solidFill>
              </a:rPr>
              <a:t>27/04/2016</a:t>
            </a:fld>
            <a:endParaRPr lang="pt-BR"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pt-BR"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34731909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Duas Partes de Conteúdo">
    <p:spTree>
      <p:nvGrpSpPr>
        <p:cNvPr id="1" name=""/>
        <p:cNvGrpSpPr/>
        <p:nvPr/>
      </p:nvGrpSpPr>
      <p:grpSpPr>
        <a:xfrm>
          <a:off x="0" y="0"/>
          <a:ext cx="0" cy="0"/>
          <a:chOff x="0" y="0"/>
          <a:chExt cx="0" cy="0"/>
        </a:xfrm>
      </p:grpSpPr>
      <p:pic>
        <p:nvPicPr>
          <p:cNvPr id="12" name="Imagem 11" descr="slide mestre la01-11.jpg"/>
          <p:cNvPicPr>
            <a:picLocks noChangeAspect="1"/>
          </p:cNvPicPr>
          <p:nvPr userDrawn="1"/>
        </p:nvPicPr>
        <p:blipFill>
          <a:blip r:embed="rId2" cstate="print"/>
          <a:stretch>
            <a:fillRect/>
          </a:stretch>
        </p:blipFill>
        <p:spPr>
          <a:xfrm>
            <a:off x="10137" y="0"/>
            <a:ext cx="9123725" cy="6858000"/>
          </a:xfrm>
          <a:prstGeom prst="rect">
            <a:avLst/>
          </a:prstGeom>
        </p:spPr>
      </p:pic>
      <p:sp>
        <p:nvSpPr>
          <p:cNvPr id="3" name="Espaço Reservado para Conteúdo 2"/>
          <p:cNvSpPr>
            <a:spLocks noGrp="1"/>
          </p:cNvSpPr>
          <p:nvPr>
            <p:ph sz="half" idx="1" hasCustomPrompt="1"/>
          </p:nvPr>
        </p:nvSpPr>
        <p:spPr>
          <a:xfrm>
            <a:off x="457200" y="797518"/>
            <a:ext cx="4038600" cy="5655818"/>
          </a:xfrm>
        </p:spPr>
        <p:txBody>
          <a:bodyPr>
            <a:normAutofit/>
          </a:bodyPr>
          <a:lstStyle>
            <a:lvl1pPr marL="0" indent="0">
              <a:buFont typeface="Wingdings" pitchFamily="2" charset="2"/>
              <a:buNone/>
              <a:defRPr sz="1200" baseline="0">
                <a:latin typeface="Tahoma" pitchFamily="34" charset="0"/>
                <a:ea typeface="Tahoma" pitchFamily="34" charset="0"/>
                <a:cs typeface="Tahoma"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indent="0">
              <a:buNone/>
              <a:defRPr/>
            </a:pPr>
            <a:r>
              <a:rPr lang="pt-BR" sz="1200" dirty="0" smtClean="0"/>
              <a:t>Construtora: </a:t>
            </a:r>
          </a:p>
          <a:p>
            <a:pPr marL="0" indent="0">
              <a:buNone/>
              <a:defRPr/>
            </a:pPr>
            <a:r>
              <a:rPr lang="pt-BR" sz="1200" dirty="0" smtClean="0"/>
              <a:t>Endereço: X , Y – Bairro</a:t>
            </a:r>
          </a:p>
          <a:p>
            <a:pPr marL="0" indent="0">
              <a:buNone/>
              <a:defRPr/>
            </a:pPr>
            <a:endParaRPr lang="pt-BR" sz="1200" dirty="0" smtClean="0"/>
          </a:p>
          <a:p>
            <a:pPr marL="0" indent="0">
              <a:buNone/>
              <a:defRPr/>
            </a:pPr>
            <a:r>
              <a:rPr lang="pt-BR" sz="1200" dirty="0" smtClean="0"/>
              <a:t>Configuração: AAA unidades</a:t>
            </a:r>
          </a:p>
          <a:p>
            <a:pPr marL="0" indent="0">
              <a:buNone/>
              <a:defRPr/>
            </a:pPr>
            <a:endParaRPr lang="pt-BR" sz="1200" dirty="0" smtClean="0"/>
          </a:p>
          <a:p>
            <a:pPr marL="0" indent="0">
              <a:buNone/>
              <a:defRPr/>
            </a:pPr>
            <a:r>
              <a:rPr lang="pt-BR" sz="1200" b="1" dirty="0" smtClean="0"/>
              <a:t>Configuração do apartamento (1 dormitório)</a:t>
            </a:r>
          </a:p>
          <a:p>
            <a:pPr marL="0" indent="0">
              <a:buNone/>
              <a:defRPr/>
            </a:pPr>
            <a:r>
              <a:rPr lang="pt-BR" sz="1200" dirty="0" smtClean="0"/>
              <a:t>Número de vagas de garagem: 0 (opcional)</a:t>
            </a:r>
          </a:p>
          <a:p>
            <a:pPr marL="0" indent="0">
              <a:buNone/>
              <a:defRPr/>
            </a:pPr>
            <a:r>
              <a:rPr lang="pt-BR" sz="1200" dirty="0" smtClean="0"/>
              <a:t>Metragem privativa: ,00m²</a:t>
            </a:r>
          </a:p>
          <a:p>
            <a:pPr marL="0" indent="0">
              <a:buNone/>
              <a:defRPr/>
            </a:pPr>
            <a:r>
              <a:rPr lang="pt-BR" sz="1200" dirty="0" smtClean="0"/>
              <a:t>Metragem total: ,00m²</a:t>
            </a:r>
          </a:p>
          <a:p>
            <a:pPr marL="0" indent="0">
              <a:buNone/>
              <a:defRPr/>
            </a:pPr>
            <a:r>
              <a:rPr lang="pt-BR" sz="1200" b="1" dirty="0" smtClean="0">
                <a:solidFill>
                  <a:schemeClr val="accent6">
                    <a:lumMod val="75000"/>
                  </a:schemeClr>
                </a:solidFill>
              </a:rPr>
              <a:t>Valor: R$ ,00</a:t>
            </a:r>
          </a:p>
          <a:p>
            <a:pPr marL="0" indent="0">
              <a:buNone/>
              <a:defRPr/>
            </a:pPr>
            <a:r>
              <a:rPr lang="pt-BR" sz="1200" b="1" dirty="0" smtClean="0"/>
              <a:t>Valor por m</a:t>
            </a:r>
            <a:r>
              <a:rPr lang="pt-BR" sz="1200" b="1" baseline="30000" dirty="0" smtClean="0"/>
              <a:t>2</a:t>
            </a:r>
            <a:r>
              <a:rPr lang="pt-BR" sz="1200" b="1" dirty="0" smtClean="0"/>
              <a:t> privativo: R$ ,00 </a:t>
            </a:r>
          </a:p>
          <a:p>
            <a:pPr marL="0" indent="0">
              <a:buNone/>
              <a:defRPr/>
            </a:pPr>
            <a:r>
              <a:rPr lang="pt-BR" sz="1200" b="1" dirty="0" smtClean="0"/>
              <a:t>Valor por m</a:t>
            </a:r>
            <a:r>
              <a:rPr lang="pt-BR" sz="1200" b="1" baseline="30000" dirty="0" smtClean="0"/>
              <a:t>2</a:t>
            </a:r>
            <a:r>
              <a:rPr lang="pt-BR" sz="1200" b="1" dirty="0" smtClean="0"/>
              <a:t> total: R$ ,00</a:t>
            </a:r>
          </a:p>
          <a:p>
            <a:pPr marL="0" indent="0">
              <a:buNone/>
              <a:defRPr/>
            </a:pPr>
            <a:endParaRPr lang="pt-BR" sz="1200" b="1" dirty="0" smtClean="0"/>
          </a:p>
          <a:p>
            <a:pPr marL="0" indent="0">
              <a:buNone/>
              <a:defRPr/>
            </a:pPr>
            <a:r>
              <a:rPr lang="pt-BR" sz="1200" b="1" dirty="0" smtClean="0"/>
              <a:t>Configuração do apartamento (2 dormitórios)</a:t>
            </a:r>
          </a:p>
          <a:p>
            <a:pPr marL="0" indent="0">
              <a:buNone/>
              <a:defRPr/>
            </a:pPr>
            <a:r>
              <a:rPr lang="pt-BR" sz="1200" dirty="0" smtClean="0"/>
              <a:t>Número de vagas de garagem: 0 (opcional)</a:t>
            </a:r>
          </a:p>
          <a:p>
            <a:pPr marL="0" indent="0">
              <a:buNone/>
              <a:defRPr/>
            </a:pPr>
            <a:r>
              <a:rPr lang="pt-BR" sz="1200" dirty="0" smtClean="0"/>
              <a:t>Metragem privativa: ,00m²</a:t>
            </a:r>
          </a:p>
          <a:p>
            <a:pPr marL="0" indent="0">
              <a:buNone/>
              <a:defRPr/>
            </a:pPr>
            <a:r>
              <a:rPr lang="pt-BR" sz="1200" dirty="0" smtClean="0"/>
              <a:t>Metragem total: ,00m²</a:t>
            </a:r>
          </a:p>
          <a:p>
            <a:pPr marL="0" indent="0">
              <a:buNone/>
              <a:defRPr/>
            </a:pPr>
            <a:r>
              <a:rPr lang="pt-BR" sz="1200" b="1" dirty="0" smtClean="0">
                <a:solidFill>
                  <a:schemeClr val="accent6">
                    <a:lumMod val="75000"/>
                  </a:schemeClr>
                </a:solidFill>
              </a:rPr>
              <a:t>Valor: R$ ,00</a:t>
            </a:r>
          </a:p>
          <a:p>
            <a:pPr marL="0" indent="0">
              <a:buNone/>
              <a:defRPr/>
            </a:pPr>
            <a:r>
              <a:rPr lang="pt-BR" sz="1200" b="1" dirty="0" smtClean="0"/>
              <a:t>Valor por m</a:t>
            </a:r>
            <a:r>
              <a:rPr lang="pt-BR" sz="1200" b="1" baseline="30000" dirty="0" smtClean="0"/>
              <a:t>2</a:t>
            </a:r>
            <a:r>
              <a:rPr lang="pt-BR" sz="1200" b="1" dirty="0" smtClean="0"/>
              <a:t> privativo: R$ ,00 </a:t>
            </a:r>
          </a:p>
          <a:p>
            <a:pPr marL="0" indent="0">
              <a:buNone/>
              <a:defRPr/>
            </a:pPr>
            <a:r>
              <a:rPr lang="pt-BR" sz="1200" b="1" dirty="0" smtClean="0"/>
              <a:t>Valor por m</a:t>
            </a:r>
            <a:r>
              <a:rPr lang="pt-BR" sz="1200" b="1" baseline="30000" dirty="0" smtClean="0"/>
              <a:t>2</a:t>
            </a:r>
            <a:r>
              <a:rPr lang="pt-BR" sz="1200" b="1" dirty="0" smtClean="0"/>
              <a:t> total: R$ ,00</a:t>
            </a:r>
          </a:p>
          <a:p>
            <a:pPr marL="0" indent="0">
              <a:buNone/>
              <a:defRPr/>
            </a:pPr>
            <a:endParaRPr lang="pt-BR" sz="1200" b="1" dirty="0" smtClean="0">
              <a:solidFill>
                <a:srgbClr val="9BBB59">
                  <a:lumMod val="50000"/>
                </a:srgbClr>
              </a:solidFill>
            </a:endParaRPr>
          </a:p>
          <a:p>
            <a:pPr marL="0" indent="0">
              <a:buNone/>
              <a:defRPr/>
            </a:pPr>
            <a:r>
              <a:rPr lang="pt-BR" sz="1200" b="1" dirty="0" smtClean="0">
                <a:solidFill>
                  <a:srgbClr val="9BBB59">
                    <a:lumMod val="50000"/>
                  </a:srgbClr>
                </a:solidFill>
              </a:rPr>
              <a:t>Descrição  das áreas comuns: </a:t>
            </a:r>
          </a:p>
          <a:p>
            <a:pPr marL="0" indent="0">
              <a:buNone/>
              <a:defRPr/>
            </a:pPr>
            <a:r>
              <a:rPr lang="pt-BR" sz="1200" dirty="0" smtClean="0">
                <a:solidFill>
                  <a:srgbClr val="9BBB59">
                    <a:lumMod val="50000"/>
                  </a:srgbClr>
                </a:solidFill>
              </a:rPr>
              <a:t>ABC</a:t>
            </a:r>
            <a:endParaRPr lang="pt-BR" sz="1200" dirty="0">
              <a:solidFill>
                <a:srgbClr val="9BBB59">
                  <a:lumMod val="50000"/>
                </a:srgbClr>
              </a:solidFill>
            </a:endParaRPr>
          </a:p>
        </p:txBody>
      </p:sp>
      <p:sp>
        <p:nvSpPr>
          <p:cNvPr id="4" name="Espaço Reservado para Conteúdo 3"/>
          <p:cNvSpPr>
            <a:spLocks noGrp="1"/>
          </p:cNvSpPr>
          <p:nvPr>
            <p:ph sz="half" idx="2"/>
          </p:nvPr>
        </p:nvSpPr>
        <p:spPr>
          <a:xfrm>
            <a:off x="4648200" y="797518"/>
            <a:ext cx="4038600" cy="5727826"/>
          </a:xfrm>
        </p:spPr>
        <p:txBody>
          <a:bodyPr/>
          <a:lstStyle>
            <a:lvl1pPr marL="0" indent="0">
              <a:buFont typeface="Wingdings" pitchFamily="2" charset="2"/>
              <a:buNone/>
              <a:defRPr sz="2800" baseline="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a:lnSpc>
                <a:spcPct val="150000"/>
              </a:lnSpc>
              <a:defRPr/>
            </a:pPr>
            <a:endParaRPr lang="pt-BR" sz="1200" b="1" dirty="0" smtClean="0">
              <a:solidFill>
                <a:schemeClr val="accent6">
                  <a:lumMod val="75000"/>
                </a:schemeClr>
              </a:solidFill>
              <a:latin typeface="Century Gothic" pitchFamily="34" charset="0"/>
              <a:cs typeface="Tahoma" pitchFamily="34" charset="0"/>
            </a:endParaRPr>
          </a:p>
          <a:p>
            <a:pPr>
              <a:lnSpc>
                <a:spcPct val="150000"/>
              </a:lnSpc>
              <a:defRPr/>
            </a:pPr>
            <a:endParaRPr lang="pt-BR" sz="1200" b="1" dirty="0" smtClean="0">
              <a:solidFill>
                <a:schemeClr val="accent6">
                  <a:lumMod val="75000"/>
                </a:schemeClr>
              </a:solidFill>
              <a:latin typeface="Century Gothic" pitchFamily="34" charset="0"/>
              <a:cs typeface="Tahoma" pitchFamily="34" charset="0"/>
            </a:endParaRPr>
          </a:p>
          <a:p>
            <a:pPr>
              <a:lnSpc>
                <a:spcPct val="150000"/>
              </a:lnSpc>
              <a:defRPr/>
            </a:pPr>
            <a:endParaRPr lang="pt-BR" sz="1200" b="1" dirty="0" smtClean="0">
              <a:solidFill>
                <a:schemeClr val="accent6">
                  <a:lumMod val="75000"/>
                </a:schemeClr>
              </a:solidFill>
              <a:latin typeface="Century Gothic" pitchFamily="34" charset="0"/>
              <a:cs typeface="Tahoma" pitchFamily="34" charset="0"/>
            </a:endParaRPr>
          </a:p>
          <a:p>
            <a:pPr>
              <a:lnSpc>
                <a:spcPct val="150000"/>
              </a:lnSpc>
              <a:defRPr/>
            </a:pPr>
            <a:endParaRPr lang="pt-BR" sz="1200" b="1" dirty="0" smtClean="0">
              <a:solidFill>
                <a:schemeClr val="accent6">
                  <a:lumMod val="75000"/>
                </a:schemeClr>
              </a:solidFill>
              <a:latin typeface="Century Gothic" pitchFamily="34" charset="0"/>
              <a:cs typeface="Tahoma" pitchFamily="34" charset="0"/>
            </a:endParaRPr>
          </a:p>
          <a:p>
            <a:pPr>
              <a:lnSpc>
                <a:spcPct val="150000"/>
              </a:lnSpc>
              <a:defRPr/>
            </a:pPr>
            <a:endParaRPr lang="pt-BR" sz="1200" b="1" dirty="0" smtClean="0">
              <a:solidFill>
                <a:schemeClr val="accent6">
                  <a:lumMod val="75000"/>
                </a:schemeClr>
              </a:solidFill>
              <a:latin typeface="Century Gothic" pitchFamily="34" charset="0"/>
              <a:cs typeface="Tahoma" pitchFamily="34" charset="0"/>
            </a:endParaRPr>
          </a:p>
          <a:p>
            <a:pPr>
              <a:lnSpc>
                <a:spcPct val="150000"/>
              </a:lnSpc>
              <a:defRPr/>
            </a:pPr>
            <a:endParaRPr lang="pt-BR" sz="1200" b="1" dirty="0" smtClean="0">
              <a:solidFill>
                <a:schemeClr val="accent6">
                  <a:lumMod val="75000"/>
                </a:schemeClr>
              </a:solidFill>
              <a:latin typeface="Century Gothic" pitchFamily="34" charset="0"/>
              <a:cs typeface="Tahoma" pitchFamily="34" charset="0"/>
            </a:endParaRPr>
          </a:p>
          <a:p>
            <a:pPr>
              <a:lnSpc>
                <a:spcPct val="150000"/>
              </a:lnSpc>
              <a:defRPr/>
            </a:pPr>
            <a:endParaRPr lang="pt-BR" sz="1200" b="1" dirty="0" smtClean="0">
              <a:solidFill>
                <a:schemeClr val="accent6">
                  <a:lumMod val="75000"/>
                </a:schemeClr>
              </a:solidFill>
              <a:latin typeface="Century Gothic" pitchFamily="34" charset="0"/>
              <a:cs typeface="Tahoma" pitchFamily="34" charset="0"/>
            </a:endParaRPr>
          </a:p>
          <a:p>
            <a:pPr>
              <a:lnSpc>
                <a:spcPct val="150000"/>
              </a:lnSpc>
              <a:defRPr/>
            </a:pPr>
            <a:endParaRPr lang="pt-BR" sz="1200" b="1" dirty="0" smtClean="0">
              <a:solidFill>
                <a:schemeClr val="accent6">
                  <a:lumMod val="75000"/>
                </a:schemeClr>
              </a:solidFill>
              <a:latin typeface="Century Gothic" pitchFamily="34" charset="0"/>
              <a:cs typeface="Tahoma" pitchFamily="34" charset="0"/>
            </a:endParaRPr>
          </a:p>
          <a:p>
            <a:pPr>
              <a:lnSpc>
                <a:spcPct val="150000"/>
              </a:lnSpc>
              <a:defRPr/>
            </a:pPr>
            <a:endParaRPr lang="pt-BR" sz="1200" b="1" dirty="0" smtClean="0">
              <a:solidFill>
                <a:schemeClr val="accent6">
                  <a:lumMod val="75000"/>
                </a:schemeClr>
              </a:solidFill>
              <a:latin typeface="Century Gothic" pitchFamily="34" charset="0"/>
              <a:cs typeface="Tahoma" pitchFamily="34" charset="0"/>
            </a:endParaRPr>
          </a:p>
          <a:p>
            <a:pPr>
              <a:lnSpc>
                <a:spcPct val="150000"/>
              </a:lnSpc>
              <a:defRPr/>
            </a:pPr>
            <a:endParaRPr lang="pt-BR" sz="1200" b="1" dirty="0" smtClean="0">
              <a:solidFill>
                <a:schemeClr val="accent6">
                  <a:lumMod val="75000"/>
                </a:schemeClr>
              </a:solidFill>
              <a:latin typeface="Century Gothic" pitchFamily="34" charset="0"/>
              <a:cs typeface="Tahoma" pitchFamily="34" charset="0"/>
            </a:endParaRPr>
          </a:p>
          <a:p>
            <a:pPr>
              <a:lnSpc>
                <a:spcPct val="150000"/>
              </a:lnSpc>
              <a:defRPr/>
            </a:pPr>
            <a:endParaRPr lang="pt-BR" sz="1200" b="1" dirty="0" smtClean="0">
              <a:solidFill>
                <a:schemeClr val="accent6">
                  <a:lumMod val="75000"/>
                </a:schemeClr>
              </a:solidFill>
              <a:latin typeface="Century Gothic" pitchFamily="34" charset="0"/>
              <a:cs typeface="Tahoma" pitchFamily="34" charset="0"/>
            </a:endParaRPr>
          </a:p>
          <a:p>
            <a:pPr>
              <a:lnSpc>
                <a:spcPct val="150000"/>
              </a:lnSpc>
              <a:defRPr/>
            </a:pPr>
            <a:endParaRPr lang="pt-BR" sz="1200" b="1" dirty="0" smtClean="0">
              <a:solidFill>
                <a:schemeClr val="accent6">
                  <a:lumMod val="75000"/>
                </a:schemeClr>
              </a:solidFill>
              <a:latin typeface="Century Gothic" pitchFamily="34" charset="0"/>
              <a:cs typeface="Tahoma" pitchFamily="34" charset="0"/>
            </a:endParaRPr>
          </a:p>
          <a:p>
            <a:pPr>
              <a:lnSpc>
                <a:spcPct val="150000"/>
              </a:lnSpc>
              <a:defRPr/>
            </a:pPr>
            <a:endParaRPr lang="pt-BR" sz="1200" b="1" dirty="0" smtClean="0">
              <a:solidFill>
                <a:schemeClr val="accent6">
                  <a:lumMod val="75000"/>
                </a:schemeClr>
              </a:solidFill>
              <a:latin typeface="Century Gothic" pitchFamily="34" charset="0"/>
              <a:cs typeface="Tahoma" pitchFamily="34" charset="0"/>
            </a:endParaRPr>
          </a:p>
          <a:p>
            <a:pPr>
              <a:lnSpc>
                <a:spcPct val="150000"/>
              </a:lnSpc>
              <a:defRPr/>
            </a:pPr>
            <a:endParaRPr lang="pt-BR" sz="1200" b="1" dirty="0" smtClean="0">
              <a:solidFill>
                <a:schemeClr val="accent6">
                  <a:lumMod val="75000"/>
                </a:schemeClr>
              </a:solidFill>
              <a:latin typeface="Tahoma" pitchFamily="34" charset="0"/>
              <a:ea typeface="Tahoma" pitchFamily="34" charset="0"/>
              <a:cs typeface="Tahoma" pitchFamily="34" charset="0"/>
            </a:endParaRPr>
          </a:p>
          <a:p>
            <a:pPr>
              <a:lnSpc>
                <a:spcPct val="150000"/>
              </a:lnSpc>
              <a:defRPr/>
            </a:pPr>
            <a:r>
              <a:rPr lang="pt-BR" sz="1200" b="1" dirty="0" smtClean="0">
                <a:solidFill>
                  <a:schemeClr val="accent6">
                    <a:lumMod val="75000"/>
                  </a:schemeClr>
                </a:solidFill>
                <a:latin typeface="Tahoma" pitchFamily="34" charset="0"/>
                <a:ea typeface="Tahoma" pitchFamily="34" charset="0"/>
                <a:cs typeface="Tahoma" pitchFamily="34" charset="0"/>
              </a:rPr>
              <a:t>Início da construção: </a:t>
            </a:r>
            <a:r>
              <a:rPr lang="pt-BR" sz="1200" dirty="0" smtClean="0">
                <a:solidFill>
                  <a:schemeClr val="accent6">
                    <a:lumMod val="75000"/>
                  </a:schemeClr>
                </a:solidFill>
                <a:latin typeface="Tahoma" pitchFamily="34" charset="0"/>
                <a:ea typeface="Tahoma" pitchFamily="34" charset="0"/>
                <a:cs typeface="Tahoma" pitchFamily="34" charset="0"/>
              </a:rPr>
              <a:t>Mês/Ano</a:t>
            </a:r>
          </a:p>
          <a:p>
            <a:pPr>
              <a:lnSpc>
                <a:spcPct val="150000"/>
              </a:lnSpc>
              <a:defRPr/>
            </a:pPr>
            <a:r>
              <a:rPr lang="pt-BR" sz="1200" b="1" dirty="0" smtClean="0">
                <a:solidFill>
                  <a:schemeClr val="accent6">
                    <a:lumMod val="75000"/>
                  </a:schemeClr>
                </a:solidFill>
                <a:latin typeface="Tahoma" pitchFamily="34" charset="0"/>
                <a:ea typeface="Tahoma" pitchFamily="34" charset="0"/>
                <a:cs typeface="Tahoma" pitchFamily="34" charset="0"/>
              </a:rPr>
              <a:t>Entrega da obra: </a:t>
            </a:r>
            <a:r>
              <a:rPr lang="pt-BR" sz="1200" dirty="0" smtClean="0">
                <a:solidFill>
                  <a:schemeClr val="accent6">
                    <a:lumMod val="75000"/>
                  </a:schemeClr>
                </a:solidFill>
                <a:latin typeface="Tahoma" pitchFamily="34" charset="0"/>
                <a:ea typeface="Tahoma" pitchFamily="34" charset="0"/>
                <a:cs typeface="Tahoma" pitchFamily="34" charset="0"/>
              </a:rPr>
              <a:t>Mês/Ano</a:t>
            </a:r>
          </a:p>
          <a:p>
            <a:pPr>
              <a:lnSpc>
                <a:spcPct val="150000"/>
              </a:lnSpc>
              <a:defRPr/>
            </a:pPr>
            <a:r>
              <a:rPr lang="pt-BR" sz="1200" b="1" dirty="0" smtClean="0">
                <a:solidFill>
                  <a:schemeClr val="accent6">
                    <a:lumMod val="75000"/>
                  </a:schemeClr>
                </a:solidFill>
                <a:latin typeface="Tahoma" pitchFamily="34" charset="0"/>
                <a:ea typeface="Tahoma" pitchFamily="34" charset="0"/>
                <a:cs typeface="Tahoma" pitchFamily="34" charset="0"/>
              </a:rPr>
              <a:t>Disponibilidade: </a:t>
            </a:r>
            <a:r>
              <a:rPr lang="pt-BR" sz="1200" dirty="0" smtClean="0">
                <a:solidFill>
                  <a:schemeClr val="accent6">
                    <a:lumMod val="75000"/>
                  </a:schemeClr>
                </a:solidFill>
                <a:latin typeface="Tahoma" pitchFamily="34" charset="0"/>
                <a:ea typeface="Tahoma" pitchFamily="34" charset="0"/>
                <a:cs typeface="Tahoma" pitchFamily="34" charset="0"/>
              </a:rPr>
              <a:t>%</a:t>
            </a:r>
          </a:p>
          <a:p>
            <a:pPr lvl="0"/>
            <a:endParaRPr lang="pt-BR" dirty="0"/>
          </a:p>
        </p:txBody>
      </p:sp>
      <p:sp>
        <p:nvSpPr>
          <p:cNvPr id="5" name="Espaço Reservado para Data 4"/>
          <p:cNvSpPr>
            <a:spLocks noGrp="1"/>
          </p:cNvSpPr>
          <p:nvPr>
            <p:ph type="dt" sz="half" idx="10"/>
          </p:nvPr>
        </p:nvSpPr>
        <p:spPr/>
        <p:txBody>
          <a:bodyPr/>
          <a:lstStyle/>
          <a:p>
            <a:fld id="{E4C8539C-315A-43CD-B19A-FFB58D371CF9}" type="datetime1">
              <a:rPr lang="pt-BR" smtClean="0"/>
              <a:t>27/04/2016</a:t>
            </a:fld>
            <a:endParaRPr lang="pt-BR" dirty="0"/>
          </a:p>
        </p:txBody>
      </p:sp>
      <p:sp>
        <p:nvSpPr>
          <p:cNvPr id="6" name="Espaço Reservado para Rodapé 5"/>
          <p:cNvSpPr>
            <a:spLocks noGrp="1"/>
          </p:cNvSpPr>
          <p:nvPr>
            <p:ph type="ftr" sz="quarter" idx="11"/>
          </p:nvPr>
        </p:nvSpPr>
        <p:spPr/>
        <p:txBody>
          <a:bodyPr/>
          <a:lstStyle/>
          <a:p>
            <a:endParaRPr lang="pt-BR" dirty="0"/>
          </a:p>
        </p:txBody>
      </p:sp>
      <p:sp>
        <p:nvSpPr>
          <p:cNvPr id="7" name="Espaço Reservado para Número de Slide 6"/>
          <p:cNvSpPr>
            <a:spLocks noGrp="1"/>
          </p:cNvSpPr>
          <p:nvPr>
            <p:ph type="sldNum" sz="quarter" idx="12"/>
          </p:nvPr>
        </p:nvSpPr>
        <p:spPr/>
        <p:txBody>
          <a:bodyPr/>
          <a:lstStyle/>
          <a:p>
            <a:fld id="{8EA0BB2B-8F84-41E0-8971-6676C0BADA27}" type="slidenum">
              <a:rPr lang="pt-BR" smtClean="0"/>
              <a:pPr/>
              <a:t>‹nº›</a:t>
            </a:fld>
            <a:endParaRPr lang="pt-BR" dirty="0"/>
          </a:p>
        </p:txBody>
      </p:sp>
      <p:sp>
        <p:nvSpPr>
          <p:cNvPr id="13" name="Título 1"/>
          <p:cNvSpPr>
            <a:spLocks noGrp="1"/>
          </p:cNvSpPr>
          <p:nvPr>
            <p:ph type="title" hasCustomPrompt="1"/>
          </p:nvPr>
        </p:nvSpPr>
        <p:spPr>
          <a:xfrm>
            <a:off x="467544" y="113690"/>
            <a:ext cx="6347048" cy="597952"/>
          </a:xfrm>
        </p:spPr>
        <p:txBody>
          <a:bodyPr>
            <a:normAutofit/>
          </a:bodyPr>
          <a:lstStyle>
            <a:lvl1pPr algn="l">
              <a:defRPr sz="2800" cap="all" baseline="0">
                <a:solidFill>
                  <a:schemeClr val="accent3">
                    <a:lumMod val="50000"/>
                  </a:schemeClr>
                </a:solidFill>
                <a:latin typeface="Tahoma" pitchFamily="34" charset="0"/>
                <a:ea typeface="Tahoma" pitchFamily="34" charset="0"/>
                <a:cs typeface="Tahoma" pitchFamily="34" charset="0"/>
              </a:defRPr>
            </a:lvl1pPr>
          </a:lstStyle>
          <a:p>
            <a:r>
              <a:rPr lang="pt-BR" dirty="0" smtClean="0"/>
              <a:t>NOME</a:t>
            </a:r>
            <a:endParaRPr lang="pt-BR" dirty="0"/>
          </a:p>
        </p:txBody>
      </p:sp>
    </p:spTree>
    <p:extLst>
      <p:ext uri="{BB962C8B-B14F-4D97-AF65-F5344CB8AC3E}">
        <p14:creationId xmlns:p14="http://schemas.microsoft.com/office/powerpoint/2010/main" val="414725255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cSld name="1_Slide de título">
    <p:spTree>
      <p:nvGrpSpPr>
        <p:cNvPr id="1" name=""/>
        <p:cNvGrpSpPr/>
        <p:nvPr/>
      </p:nvGrpSpPr>
      <p:grpSpPr>
        <a:xfrm>
          <a:off x="0" y="0"/>
          <a:ext cx="0" cy="0"/>
          <a:chOff x="0" y="0"/>
          <a:chExt cx="0" cy="0"/>
        </a:xfrm>
      </p:grpSpPr>
      <p:pic>
        <p:nvPicPr>
          <p:cNvPr id="10" name="Imagem 9" descr="slide mestre la01-01.jpg"/>
          <p:cNvPicPr>
            <a:picLocks noChangeAspect="1"/>
          </p:cNvPicPr>
          <p:nvPr/>
        </p:nvPicPr>
        <p:blipFill>
          <a:blip r:embed="rId2" cstate="print"/>
          <a:stretch>
            <a:fillRect/>
          </a:stretch>
        </p:blipFill>
        <p:spPr>
          <a:xfrm>
            <a:off x="10147" y="0"/>
            <a:ext cx="9123725" cy="6858000"/>
          </a:xfrm>
          <a:prstGeom prst="rect">
            <a:avLst/>
          </a:prstGeom>
        </p:spPr>
      </p:pic>
      <p:sp>
        <p:nvSpPr>
          <p:cNvPr id="4" name="Espaço Reservado para Data 3"/>
          <p:cNvSpPr>
            <a:spLocks noGrp="1"/>
          </p:cNvSpPr>
          <p:nvPr>
            <p:ph type="dt" sz="half" idx="10"/>
          </p:nvPr>
        </p:nvSpPr>
        <p:spPr/>
        <p:txBody>
          <a:bodyPr/>
          <a:lstStyle/>
          <a:p>
            <a:fld id="{A056CBE7-B02C-4D04-9941-3688580A75F9}" type="datetime1">
              <a:rPr lang="pt-BR" smtClean="0">
                <a:solidFill>
                  <a:prstClr val="black">
                    <a:tint val="75000"/>
                  </a:prstClr>
                </a:solidFill>
              </a:rPr>
              <a:t>27/04/2016</a:t>
            </a:fld>
            <a:endParaRPr lang="pt-BR" dirty="0">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dirty="0">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8EA0BB2B-8F84-41E0-8971-6676C0BADA27}"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85761486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cSld name="2_Cabeçalho da Seção">
    <p:spTree>
      <p:nvGrpSpPr>
        <p:cNvPr id="1" name=""/>
        <p:cNvGrpSpPr/>
        <p:nvPr/>
      </p:nvGrpSpPr>
      <p:grpSpPr>
        <a:xfrm>
          <a:off x="0" y="0"/>
          <a:ext cx="0" cy="0"/>
          <a:chOff x="0" y="0"/>
          <a:chExt cx="0" cy="0"/>
        </a:xfrm>
      </p:grpSpPr>
      <p:pic>
        <p:nvPicPr>
          <p:cNvPr id="4121" name="Picture 25" descr="Z:\Brain\slide mestre ppt\at\slide mestre la01-04.jpg"/>
          <p:cNvPicPr>
            <a:picLocks noChangeAspect="1" noChangeArrowheads="1"/>
          </p:cNvPicPr>
          <p:nvPr/>
        </p:nvPicPr>
        <p:blipFill>
          <a:blip r:embed="rId2" cstate="print"/>
          <a:srcRect/>
          <a:stretch>
            <a:fillRect/>
          </a:stretch>
        </p:blipFill>
        <p:spPr bwMode="auto">
          <a:xfrm>
            <a:off x="-1" y="-15875"/>
            <a:ext cx="9144001" cy="6873875"/>
          </a:xfrm>
          <a:prstGeom prst="rect">
            <a:avLst/>
          </a:prstGeom>
          <a:noFill/>
        </p:spPr>
      </p:pic>
      <p:sp>
        <p:nvSpPr>
          <p:cNvPr id="9" name="Título 11"/>
          <p:cNvSpPr>
            <a:spLocks noGrp="1"/>
          </p:cNvSpPr>
          <p:nvPr>
            <p:ph type="title" hasCustomPrompt="1"/>
          </p:nvPr>
        </p:nvSpPr>
        <p:spPr>
          <a:xfrm>
            <a:off x="457200" y="1124749"/>
            <a:ext cx="4474840" cy="4392488"/>
          </a:xfrm>
        </p:spPr>
        <p:txBody>
          <a:bodyPr/>
          <a:lstStyle>
            <a:lvl1pPr algn="r">
              <a:defRPr sz="3192" cap="none"/>
            </a:lvl1pPr>
          </a:lstStyle>
          <a:p>
            <a:r>
              <a:rPr lang="pt-BR" dirty="0" smtClean="0"/>
              <a:t>título para slide de transição</a:t>
            </a:r>
            <a:endParaRPr lang="pt-BR" dirty="0"/>
          </a:p>
        </p:txBody>
      </p:sp>
    </p:spTree>
    <p:extLst>
      <p:ext uri="{BB962C8B-B14F-4D97-AF65-F5344CB8AC3E}">
        <p14:creationId xmlns:p14="http://schemas.microsoft.com/office/powerpoint/2010/main" val="303900957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cSld name="5_Slide de título">
    <p:spTree>
      <p:nvGrpSpPr>
        <p:cNvPr id="1" name=""/>
        <p:cNvGrpSpPr/>
        <p:nvPr/>
      </p:nvGrpSpPr>
      <p:grpSpPr>
        <a:xfrm>
          <a:off x="0" y="0"/>
          <a:ext cx="0" cy="0"/>
          <a:chOff x="0" y="0"/>
          <a:chExt cx="0" cy="0"/>
        </a:xfrm>
      </p:grpSpPr>
      <p:pic>
        <p:nvPicPr>
          <p:cNvPr id="18" name="Imagem 17" descr="slide mestre la01-12.jpg"/>
          <p:cNvPicPr>
            <a:picLocks noChangeAspect="1"/>
          </p:cNvPicPr>
          <p:nvPr/>
        </p:nvPicPr>
        <p:blipFill>
          <a:blip r:embed="rId2" cstate="print"/>
          <a:stretch>
            <a:fillRect/>
          </a:stretch>
        </p:blipFill>
        <p:spPr>
          <a:xfrm>
            <a:off x="1" y="0"/>
            <a:ext cx="9144000" cy="6865620"/>
          </a:xfrm>
          <a:prstGeom prst="rect">
            <a:avLst/>
          </a:prstGeom>
        </p:spPr>
      </p:pic>
      <p:sp>
        <p:nvSpPr>
          <p:cNvPr id="10" name="Espaço Reservado para Data 3"/>
          <p:cNvSpPr>
            <a:spLocks noGrp="1"/>
          </p:cNvSpPr>
          <p:nvPr>
            <p:ph type="dt" sz="half" idx="10"/>
          </p:nvPr>
        </p:nvSpPr>
        <p:spPr>
          <a:xfrm>
            <a:off x="457200" y="6381333"/>
            <a:ext cx="2133600" cy="365125"/>
          </a:xfrm>
        </p:spPr>
        <p:txBody>
          <a:bodyPr/>
          <a:lstStyle/>
          <a:p>
            <a:fld id="{7A09C20E-F137-4C6D-A36C-0F03773A6A62}" type="datetime1">
              <a:rPr lang="pt-BR" smtClean="0">
                <a:solidFill>
                  <a:prstClr val="black">
                    <a:tint val="75000"/>
                  </a:prstClr>
                </a:solidFill>
              </a:rPr>
              <a:t>27/04/2016</a:t>
            </a:fld>
            <a:endParaRPr lang="pt-BR" dirty="0">
              <a:solidFill>
                <a:prstClr val="black">
                  <a:tint val="75000"/>
                </a:prstClr>
              </a:solidFill>
            </a:endParaRPr>
          </a:p>
        </p:txBody>
      </p:sp>
      <p:sp>
        <p:nvSpPr>
          <p:cNvPr id="11" name="Espaço Reservado para Rodapé 4"/>
          <p:cNvSpPr>
            <a:spLocks noGrp="1"/>
          </p:cNvSpPr>
          <p:nvPr>
            <p:ph type="ftr" sz="quarter" idx="11"/>
          </p:nvPr>
        </p:nvSpPr>
        <p:spPr>
          <a:xfrm>
            <a:off x="3124200" y="6381333"/>
            <a:ext cx="2895600" cy="365125"/>
          </a:xfrm>
        </p:spPr>
        <p:txBody>
          <a:bodyPr/>
          <a:lstStyle/>
          <a:p>
            <a:endParaRPr lang="pt-BR" dirty="0">
              <a:solidFill>
                <a:prstClr val="black">
                  <a:tint val="75000"/>
                </a:prstClr>
              </a:solidFill>
            </a:endParaRPr>
          </a:p>
        </p:txBody>
      </p:sp>
      <p:sp>
        <p:nvSpPr>
          <p:cNvPr id="14" name="Espaço Reservado para Número de Slide 5"/>
          <p:cNvSpPr>
            <a:spLocks noGrp="1"/>
          </p:cNvSpPr>
          <p:nvPr>
            <p:ph type="sldNum" sz="quarter" idx="12"/>
          </p:nvPr>
        </p:nvSpPr>
        <p:spPr>
          <a:xfrm>
            <a:off x="6553200" y="6381333"/>
            <a:ext cx="2133600" cy="365125"/>
          </a:xfrm>
        </p:spPr>
        <p:txBody>
          <a:bodyPr/>
          <a:lstStyle/>
          <a:p>
            <a:fld id="{8EA0BB2B-8F84-41E0-8971-6676C0BADA27}" type="slidenum">
              <a:rPr lang="pt-BR" smtClean="0">
                <a:solidFill>
                  <a:prstClr val="black">
                    <a:tint val="75000"/>
                  </a:prstClr>
                </a:solidFill>
              </a:rPr>
              <a:pPr/>
              <a:t>‹nº›</a:t>
            </a:fld>
            <a:endParaRPr lang="pt-BR" dirty="0">
              <a:solidFill>
                <a:prstClr val="black">
                  <a:tint val="75000"/>
                </a:prstClr>
              </a:solidFill>
            </a:endParaRPr>
          </a:p>
        </p:txBody>
      </p:sp>
      <p:sp>
        <p:nvSpPr>
          <p:cNvPr id="15" name="Título 11"/>
          <p:cNvSpPr>
            <a:spLocks noGrp="1"/>
          </p:cNvSpPr>
          <p:nvPr>
            <p:ph type="title" hasCustomPrompt="1"/>
          </p:nvPr>
        </p:nvSpPr>
        <p:spPr>
          <a:xfrm>
            <a:off x="4355976" y="1628800"/>
            <a:ext cx="4330824" cy="3384376"/>
          </a:xfrm>
        </p:spPr>
        <p:txBody>
          <a:bodyPr/>
          <a:lstStyle>
            <a:lvl1pPr algn="l">
              <a:defRPr sz="3192" cap="none">
                <a:solidFill>
                  <a:schemeClr val="bg1"/>
                </a:solidFill>
              </a:defRPr>
            </a:lvl1pPr>
          </a:lstStyle>
          <a:p>
            <a:r>
              <a:rPr lang="pt-BR" dirty="0" smtClean="0"/>
              <a:t>clique para editar o título mestre</a:t>
            </a:r>
            <a:endParaRPr lang="pt-BR" dirty="0"/>
          </a:p>
        </p:txBody>
      </p:sp>
      <p:sp>
        <p:nvSpPr>
          <p:cNvPr id="16" name="Espaço Reservado para Texto 4"/>
          <p:cNvSpPr>
            <a:spLocks noGrp="1"/>
          </p:cNvSpPr>
          <p:nvPr>
            <p:ph type="body" sz="quarter" idx="13" hasCustomPrompt="1"/>
          </p:nvPr>
        </p:nvSpPr>
        <p:spPr>
          <a:xfrm>
            <a:off x="4395564" y="5157192"/>
            <a:ext cx="4568924" cy="1008112"/>
          </a:xfrm>
        </p:spPr>
        <p:txBody>
          <a:bodyPr anchor="ctr">
            <a:noAutofit/>
          </a:bodyPr>
          <a:lstStyle>
            <a:lvl1pPr marL="0" indent="0" algn="l">
              <a:lnSpc>
                <a:spcPct val="150000"/>
              </a:lnSpc>
              <a:buNone/>
              <a:defRPr sz="2394" cap="none" baseline="0">
                <a:solidFill>
                  <a:schemeClr val="bg1"/>
                </a:solidFill>
                <a:latin typeface="Tahoma" pitchFamily="34" charset="0"/>
                <a:ea typeface="Tahoma" pitchFamily="34" charset="0"/>
                <a:cs typeface="Tahoma" pitchFamily="34" charset="0"/>
              </a:defRPr>
            </a:lvl1pPr>
          </a:lstStyle>
          <a:p>
            <a:pPr lvl="0"/>
            <a:r>
              <a:rPr lang="pt-BR" dirty="0" smtClean="0"/>
              <a:t>Mês/ANO</a:t>
            </a:r>
            <a:endParaRPr lang="pt-BR" dirty="0"/>
          </a:p>
        </p:txBody>
      </p:sp>
    </p:spTree>
    <p:extLst>
      <p:ext uri="{BB962C8B-B14F-4D97-AF65-F5344CB8AC3E}">
        <p14:creationId xmlns:p14="http://schemas.microsoft.com/office/powerpoint/2010/main" val="290177280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cSld name="1_Título e conteúdo">
    <p:bg>
      <p:bgPr>
        <a:blipFill>
          <a:blip r:embed="rId2">
            <a:alphaModFix/>
          </a:blip>
          <a:stretch>
            <a:fillRect/>
          </a:stretch>
        </a:blipFill>
        <a:effectLst/>
      </p:bgPr>
    </p:bg>
    <p:spTree>
      <p:nvGrpSpPr>
        <p:cNvPr id="1" name="Shape 6"/>
        <p:cNvGrpSpPr/>
        <p:nvPr/>
      </p:nvGrpSpPr>
      <p:grpSpPr>
        <a:xfrm>
          <a:off x="0" y="0"/>
          <a:ext cx="0" cy="0"/>
          <a:chOff x="0" y="0"/>
          <a:chExt cx="0" cy="0"/>
        </a:xfrm>
      </p:grpSpPr>
    </p:spTree>
    <p:extLst>
      <p:ext uri="{BB962C8B-B14F-4D97-AF65-F5344CB8AC3E}">
        <p14:creationId xmlns:p14="http://schemas.microsoft.com/office/powerpoint/2010/main" val="391013995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lide de título">
    <p:spTree>
      <p:nvGrpSpPr>
        <p:cNvPr id="1" name=""/>
        <p:cNvGrpSpPr/>
        <p:nvPr/>
      </p:nvGrpSpPr>
      <p:grpSpPr>
        <a:xfrm>
          <a:off x="0" y="0"/>
          <a:ext cx="0" cy="0"/>
          <a:chOff x="0" y="0"/>
          <a:chExt cx="0" cy="0"/>
        </a:xfrm>
      </p:grpSpPr>
      <p:pic>
        <p:nvPicPr>
          <p:cNvPr id="10" name="Imagem 9" descr="slide mestre la01-01.jpg"/>
          <p:cNvPicPr>
            <a:picLocks noChangeAspect="1"/>
          </p:cNvPicPr>
          <p:nvPr userDrawn="1"/>
        </p:nvPicPr>
        <p:blipFill>
          <a:blip r:embed="rId2" cstate="print"/>
          <a:stretch>
            <a:fillRect/>
          </a:stretch>
        </p:blipFill>
        <p:spPr>
          <a:xfrm>
            <a:off x="10137" y="0"/>
            <a:ext cx="9123725" cy="6858000"/>
          </a:xfrm>
          <a:prstGeom prst="rect">
            <a:avLst/>
          </a:prstGeom>
        </p:spPr>
      </p:pic>
      <p:sp>
        <p:nvSpPr>
          <p:cNvPr id="4" name="Espaço Reservado para Data 3"/>
          <p:cNvSpPr>
            <a:spLocks noGrp="1"/>
          </p:cNvSpPr>
          <p:nvPr>
            <p:ph type="dt" sz="half" idx="10"/>
          </p:nvPr>
        </p:nvSpPr>
        <p:spPr/>
        <p:txBody>
          <a:bodyPr/>
          <a:lstStyle/>
          <a:p>
            <a:fld id="{464148AD-69A0-4868-93FC-D6298C5A9AEB}" type="datetime1">
              <a:rPr lang="pt-BR" smtClean="0">
                <a:solidFill>
                  <a:prstClr val="black">
                    <a:tint val="75000"/>
                  </a:prstClr>
                </a:solidFill>
              </a:rPr>
              <a:t>27/04/2016</a:t>
            </a:fld>
            <a:endParaRPr lang="pt-BR" dirty="0">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dirty="0">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8EA0BB2B-8F84-41E0-8971-6676C0BADA27}"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381629771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Slide de título">
    <p:spTree>
      <p:nvGrpSpPr>
        <p:cNvPr id="1" name=""/>
        <p:cNvGrpSpPr/>
        <p:nvPr/>
      </p:nvGrpSpPr>
      <p:grpSpPr>
        <a:xfrm>
          <a:off x="0" y="0"/>
          <a:ext cx="0" cy="0"/>
          <a:chOff x="0" y="0"/>
          <a:chExt cx="0" cy="0"/>
        </a:xfrm>
      </p:grpSpPr>
      <p:pic>
        <p:nvPicPr>
          <p:cNvPr id="1026" name="Picture 2" descr="Z:\Brain\slide mestre ppt\at\slide mestre la01-02.jpg"/>
          <p:cNvPicPr>
            <a:picLocks noChangeAspect="1" noChangeArrowheads="1"/>
          </p:cNvPicPr>
          <p:nvPr userDrawn="1"/>
        </p:nvPicPr>
        <p:blipFill>
          <a:blip r:embed="rId2" cstate="print"/>
          <a:srcRect/>
          <a:stretch>
            <a:fillRect/>
          </a:stretch>
        </p:blipFill>
        <p:spPr bwMode="auto">
          <a:xfrm>
            <a:off x="0" y="0"/>
            <a:ext cx="9144001" cy="6877051"/>
          </a:xfrm>
          <a:prstGeom prst="rect">
            <a:avLst/>
          </a:prstGeom>
          <a:noFill/>
        </p:spPr>
      </p:pic>
    </p:spTree>
    <p:extLst>
      <p:ext uri="{BB962C8B-B14F-4D97-AF65-F5344CB8AC3E}">
        <p14:creationId xmlns:p14="http://schemas.microsoft.com/office/powerpoint/2010/main" val="296567334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4_Slide de título">
    <p:spTree>
      <p:nvGrpSpPr>
        <p:cNvPr id="1" name=""/>
        <p:cNvGrpSpPr/>
        <p:nvPr/>
      </p:nvGrpSpPr>
      <p:grpSpPr>
        <a:xfrm>
          <a:off x="0" y="0"/>
          <a:ext cx="0" cy="0"/>
          <a:chOff x="0" y="0"/>
          <a:chExt cx="0" cy="0"/>
        </a:xfrm>
      </p:grpSpPr>
      <p:pic>
        <p:nvPicPr>
          <p:cNvPr id="24577" name="Picture 1" descr="Z:\Brain\slide mestre ppt\at\slide mestre la01-07.jpg"/>
          <p:cNvPicPr>
            <a:picLocks noChangeAspect="1" noChangeArrowheads="1"/>
          </p:cNvPicPr>
          <p:nvPr userDrawn="1"/>
        </p:nvPicPr>
        <p:blipFill>
          <a:blip r:embed="rId2" cstate="print"/>
          <a:srcRect/>
          <a:stretch>
            <a:fillRect/>
          </a:stretch>
        </p:blipFill>
        <p:spPr bwMode="auto">
          <a:xfrm>
            <a:off x="-1" y="0"/>
            <a:ext cx="9144001" cy="6873875"/>
          </a:xfrm>
          <a:prstGeom prst="rect">
            <a:avLst/>
          </a:prstGeom>
          <a:noFill/>
        </p:spPr>
      </p:pic>
      <p:sp>
        <p:nvSpPr>
          <p:cNvPr id="4" name="Espaço Reservado para Data 3"/>
          <p:cNvSpPr>
            <a:spLocks noGrp="1"/>
          </p:cNvSpPr>
          <p:nvPr>
            <p:ph type="dt" sz="half" idx="10"/>
          </p:nvPr>
        </p:nvSpPr>
        <p:spPr>
          <a:xfrm>
            <a:off x="457200" y="6381328"/>
            <a:ext cx="2133600" cy="365125"/>
          </a:xfrm>
        </p:spPr>
        <p:txBody>
          <a:bodyPr/>
          <a:lstStyle/>
          <a:p>
            <a:fld id="{296FECF0-6F35-4658-917E-A6EA412786B6}" type="datetime1">
              <a:rPr lang="pt-BR" smtClean="0">
                <a:solidFill>
                  <a:prstClr val="black">
                    <a:tint val="75000"/>
                  </a:prstClr>
                </a:solidFill>
              </a:rPr>
              <a:t>27/04/2016</a:t>
            </a:fld>
            <a:endParaRPr lang="pt-BR" dirty="0">
              <a:solidFill>
                <a:prstClr val="black">
                  <a:tint val="75000"/>
                </a:prstClr>
              </a:solidFill>
            </a:endParaRPr>
          </a:p>
        </p:txBody>
      </p:sp>
      <p:sp>
        <p:nvSpPr>
          <p:cNvPr id="5" name="Espaço Reservado para Rodapé 4"/>
          <p:cNvSpPr>
            <a:spLocks noGrp="1"/>
          </p:cNvSpPr>
          <p:nvPr>
            <p:ph type="ftr" sz="quarter" idx="11"/>
          </p:nvPr>
        </p:nvSpPr>
        <p:spPr>
          <a:xfrm>
            <a:off x="3124200" y="6381328"/>
            <a:ext cx="2895600" cy="365125"/>
          </a:xfrm>
        </p:spPr>
        <p:txBody>
          <a:bodyPr/>
          <a:lstStyle/>
          <a:p>
            <a:endParaRPr lang="pt-BR" dirty="0">
              <a:solidFill>
                <a:prstClr val="black">
                  <a:tint val="75000"/>
                </a:prstClr>
              </a:solidFill>
            </a:endParaRPr>
          </a:p>
        </p:txBody>
      </p:sp>
      <p:sp>
        <p:nvSpPr>
          <p:cNvPr id="6" name="Espaço Reservado para Número de Slide 5"/>
          <p:cNvSpPr>
            <a:spLocks noGrp="1"/>
          </p:cNvSpPr>
          <p:nvPr>
            <p:ph type="sldNum" sz="quarter" idx="12"/>
          </p:nvPr>
        </p:nvSpPr>
        <p:spPr>
          <a:xfrm>
            <a:off x="6553200" y="6381328"/>
            <a:ext cx="2133600" cy="365125"/>
          </a:xfrm>
        </p:spPr>
        <p:txBody>
          <a:bodyPr/>
          <a:lstStyle/>
          <a:p>
            <a:fld id="{8EA0BB2B-8F84-41E0-8971-6676C0BADA27}" type="slidenum">
              <a:rPr lang="pt-BR" smtClean="0">
                <a:solidFill>
                  <a:prstClr val="black">
                    <a:tint val="75000"/>
                  </a:prstClr>
                </a:solidFill>
              </a:rPr>
              <a:pPr/>
              <a:t>‹nº›</a:t>
            </a:fld>
            <a:endParaRPr lang="pt-BR" dirty="0">
              <a:solidFill>
                <a:prstClr val="black">
                  <a:tint val="75000"/>
                </a:prstClr>
              </a:solidFill>
            </a:endParaRPr>
          </a:p>
        </p:txBody>
      </p:sp>
      <p:sp>
        <p:nvSpPr>
          <p:cNvPr id="12" name="Título 11"/>
          <p:cNvSpPr>
            <a:spLocks noGrp="1"/>
          </p:cNvSpPr>
          <p:nvPr>
            <p:ph type="title" hasCustomPrompt="1"/>
          </p:nvPr>
        </p:nvSpPr>
        <p:spPr>
          <a:xfrm>
            <a:off x="3635896" y="1628800"/>
            <a:ext cx="5050904" cy="3384376"/>
          </a:xfrm>
        </p:spPr>
        <p:txBody>
          <a:bodyPr/>
          <a:lstStyle>
            <a:lvl1pPr algn="l">
              <a:defRPr sz="3200" cap="none">
                <a:solidFill>
                  <a:schemeClr val="bg1"/>
                </a:solidFill>
              </a:defRPr>
            </a:lvl1pPr>
          </a:lstStyle>
          <a:p>
            <a:r>
              <a:rPr lang="pt-BR" dirty="0" smtClean="0"/>
              <a:t>clique para editar o título mestre</a:t>
            </a:r>
            <a:endParaRPr lang="pt-BR" dirty="0"/>
          </a:p>
        </p:txBody>
      </p:sp>
      <p:sp>
        <p:nvSpPr>
          <p:cNvPr id="13" name="Espaço Reservado para Texto 4"/>
          <p:cNvSpPr>
            <a:spLocks noGrp="1"/>
          </p:cNvSpPr>
          <p:nvPr>
            <p:ph type="body" sz="quarter" idx="13" hasCustomPrompt="1"/>
          </p:nvPr>
        </p:nvSpPr>
        <p:spPr>
          <a:xfrm>
            <a:off x="3635896" y="5157192"/>
            <a:ext cx="5328592" cy="1008112"/>
          </a:xfrm>
        </p:spPr>
        <p:txBody>
          <a:bodyPr anchor="ctr">
            <a:noAutofit/>
          </a:bodyPr>
          <a:lstStyle>
            <a:lvl1pPr marL="0" indent="0" algn="l">
              <a:lnSpc>
                <a:spcPct val="150000"/>
              </a:lnSpc>
              <a:buNone/>
              <a:defRPr sz="2400" cap="none" baseline="0">
                <a:solidFill>
                  <a:schemeClr val="bg1"/>
                </a:solidFill>
                <a:latin typeface="Tahoma" pitchFamily="34" charset="0"/>
                <a:ea typeface="Tahoma" pitchFamily="34" charset="0"/>
                <a:cs typeface="Tahoma" pitchFamily="34" charset="0"/>
              </a:defRPr>
            </a:lvl1pPr>
          </a:lstStyle>
          <a:p>
            <a:pPr lvl="0"/>
            <a:r>
              <a:rPr lang="pt-BR" dirty="0" smtClean="0"/>
              <a:t>Mês/ANO</a:t>
            </a:r>
            <a:endParaRPr lang="pt-BR" dirty="0"/>
          </a:p>
        </p:txBody>
      </p:sp>
    </p:spTree>
    <p:extLst>
      <p:ext uri="{BB962C8B-B14F-4D97-AF65-F5344CB8AC3E}">
        <p14:creationId xmlns:p14="http://schemas.microsoft.com/office/powerpoint/2010/main" val="32138838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5_Slide de título">
    <p:spTree>
      <p:nvGrpSpPr>
        <p:cNvPr id="1" name=""/>
        <p:cNvGrpSpPr/>
        <p:nvPr/>
      </p:nvGrpSpPr>
      <p:grpSpPr>
        <a:xfrm>
          <a:off x="0" y="0"/>
          <a:ext cx="0" cy="0"/>
          <a:chOff x="0" y="0"/>
          <a:chExt cx="0" cy="0"/>
        </a:xfrm>
      </p:grpSpPr>
      <p:pic>
        <p:nvPicPr>
          <p:cNvPr id="18" name="Imagem 17" descr="slide mestre la01-12.jpg"/>
          <p:cNvPicPr>
            <a:picLocks noChangeAspect="1"/>
          </p:cNvPicPr>
          <p:nvPr userDrawn="1"/>
        </p:nvPicPr>
        <p:blipFill>
          <a:blip r:embed="rId2" cstate="print"/>
          <a:stretch>
            <a:fillRect/>
          </a:stretch>
        </p:blipFill>
        <p:spPr>
          <a:xfrm>
            <a:off x="1" y="0"/>
            <a:ext cx="9144000" cy="6865620"/>
          </a:xfrm>
          <a:prstGeom prst="rect">
            <a:avLst/>
          </a:prstGeom>
        </p:spPr>
      </p:pic>
      <p:sp>
        <p:nvSpPr>
          <p:cNvPr id="10" name="Espaço Reservado para Data 3"/>
          <p:cNvSpPr>
            <a:spLocks noGrp="1"/>
          </p:cNvSpPr>
          <p:nvPr>
            <p:ph type="dt" sz="half" idx="10"/>
          </p:nvPr>
        </p:nvSpPr>
        <p:spPr>
          <a:xfrm>
            <a:off x="457200" y="6381328"/>
            <a:ext cx="2133600" cy="365125"/>
          </a:xfrm>
        </p:spPr>
        <p:txBody>
          <a:bodyPr/>
          <a:lstStyle/>
          <a:p>
            <a:fld id="{C93B0EAC-35C8-4414-8C21-7AAFF0379FAC}" type="datetime1">
              <a:rPr lang="pt-BR" smtClean="0">
                <a:solidFill>
                  <a:prstClr val="black">
                    <a:tint val="75000"/>
                  </a:prstClr>
                </a:solidFill>
              </a:rPr>
              <a:t>27/04/2016</a:t>
            </a:fld>
            <a:endParaRPr lang="pt-BR" dirty="0">
              <a:solidFill>
                <a:prstClr val="black">
                  <a:tint val="75000"/>
                </a:prstClr>
              </a:solidFill>
            </a:endParaRPr>
          </a:p>
        </p:txBody>
      </p:sp>
      <p:sp>
        <p:nvSpPr>
          <p:cNvPr id="11" name="Espaço Reservado para Rodapé 4"/>
          <p:cNvSpPr>
            <a:spLocks noGrp="1"/>
          </p:cNvSpPr>
          <p:nvPr>
            <p:ph type="ftr" sz="quarter" idx="11"/>
          </p:nvPr>
        </p:nvSpPr>
        <p:spPr>
          <a:xfrm>
            <a:off x="3124200" y="6381328"/>
            <a:ext cx="2895600" cy="365125"/>
          </a:xfrm>
        </p:spPr>
        <p:txBody>
          <a:bodyPr/>
          <a:lstStyle/>
          <a:p>
            <a:endParaRPr lang="pt-BR" dirty="0">
              <a:solidFill>
                <a:prstClr val="black">
                  <a:tint val="75000"/>
                </a:prstClr>
              </a:solidFill>
            </a:endParaRPr>
          </a:p>
        </p:txBody>
      </p:sp>
      <p:sp>
        <p:nvSpPr>
          <p:cNvPr id="14" name="Espaço Reservado para Número de Slide 5"/>
          <p:cNvSpPr>
            <a:spLocks noGrp="1"/>
          </p:cNvSpPr>
          <p:nvPr>
            <p:ph type="sldNum" sz="quarter" idx="12"/>
          </p:nvPr>
        </p:nvSpPr>
        <p:spPr>
          <a:xfrm>
            <a:off x="6553200" y="6381328"/>
            <a:ext cx="2133600" cy="365125"/>
          </a:xfrm>
        </p:spPr>
        <p:txBody>
          <a:bodyPr/>
          <a:lstStyle/>
          <a:p>
            <a:fld id="{8EA0BB2B-8F84-41E0-8971-6676C0BADA27}" type="slidenum">
              <a:rPr lang="pt-BR" smtClean="0">
                <a:solidFill>
                  <a:prstClr val="black">
                    <a:tint val="75000"/>
                  </a:prstClr>
                </a:solidFill>
              </a:rPr>
              <a:pPr/>
              <a:t>‹nº›</a:t>
            </a:fld>
            <a:endParaRPr lang="pt-BR" dirty="0">
              <a:solidFill>
                <a:prstClr val="black">
                  <a:tint val="75000"/>
                </a:prstClr>
              </a:solidFill>
            </a:endParaRPr>
          </a:p>
        </p:txBody>
      </p:sp>
      <p:sp>
        <p:nvSpPr>
          <p:cNvPr id="15" name="Título 11"/>
          <p:cNvSpPr>
            <a:spLocks noGrp="1"/>
          </p:cNvSpPr>
          <p:nvPr>
            <p:ph type="title" hasCustomPrompt="1"/>
          </p:nvPr>
        </p:nvSpPr>
        <p:spPr>
          <a:xfrm>
            <a:off x="4355976" y="1628800"/>
            <a:ext cx="4330824" cy="3384376"/>
          </a:xfrm>
        </p:spPr>
        <p:txBody>
          <a:bodyPr/>
          <a:lstStyle>
            <a:lvl1pPr algn="l">
              <a:defRPr sz="3200" cap="none">
                <a:solidFill>
                  <a:schemeClr val="bg1"/>
                </a:solidFill>
              </a:defRPr>
            </a:lvl1pPr>
          </a:lstStyle>
          <a:p>
            <a:r>
              <a:rPr lang="pt-BR" dirty="0" smtClean="0"/>
              <a:t>clique para editar o título mestre</a:t>
            </a:r>
            <a:endParaRPr lang="pt-BR" dirty="0"/>
          </a:p>
        </p:txBody>
      </p:sp>
      <p:sp>
        <p:nvSpPr>
          <p:cNvPr id="16" name="Espaço Reservado para Texto 4"/>
          <p:cNvSpPr>
            <a:spLocks noGrp="1"/>
          </p:cNvSpPr>
          <p:nvPr>
            <p:ph type="body" sz="quarter" idx="13" hasCustomPrompt="1"/>
          </p:nvPr>
        </p:nvSpPr>
        <p:spPr>
          <a:xfrm>
            <a:off x="4395564" y="5157192"/>
            <a:ext cx="4568924" cy="1008112"/>
          </a:xfrm>
        </p:spPr>
        <p:txBody>
          <a:bodyPr anchor="ctr">
            <a:noAutofit/>
          </a:bodyPr>
          <a:lstStyle>
            <a:lvl1pPr marL="0" indent="0" algn="l">
              <a:lnSpc>
                <a:spcPct val="150000"/>
              </a:lnSpc>
              <a:buNone/>
              <a:defRPr sz="2400" cap="none" baseline="0">
                <a:solidFill>
                  <a:schemeClr val="bg1"/>
                </a:solidFill>
                <a:latin typeface="Tahoma" pitchFamily="34" charset="0"/>
                <a:ea typeface="Tahoma" pitchFamily="34" charset="0"/>
                <a:cs typeface="Tahoma" pitchFamily="34" charset="0"/>
              </a:defRPr>
            </a:lvl1pPr>
          </a:lstStyle>
          <a:p>
            <a:pPr lvl="0"/>
            <a:r>
              <a:rPr lang="pt-BR" dirty="0" smtClean="0"/>
              <a:t>Mês/ANO</a:t>
            </a:r>
            <a:endParaRPr lang="pt-BR" dirty="0"/>
          </a:p>
        </p:txBody>
      </p:sp>
    </p:spTree>
    <p:extLst>
      <p:ext uri="{BB962C8B-B14F-4D97-AF65-F5344CB8AC3E}">
        <p14:creationId xmlns:p14="http://schemas.microsoft.com/office/powerpoint/2010/main" val="71275352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7_Slide de título">
    <p:spTree>
      <p:nvGrpSpPr>
        <p:cNvPr id="1" name=""/>
        <p:cNvGrpSpPr/>
        <p:nvPr/>
      </p:nvGrpSpPr>
      <p:grpSpPr>
        <a:xfrm>
          <a:off x="0" y="0"/>
          <a:ext cx="0" cy="0"/>
          <a:chOff x="0" y="0"/>
          <a:chExt cx="0" cy="0"/>
        </a:xfrm>
      </p:grpSpPr>
      <p:pic>
        <p:nvPicPr>
          <p:cNvPr id="8" name="Imagem 7" descr="slide mestre la01-13.jpg"/>
          <p:cNvPicPr>
            <a:picLocks noChangeAspect="1"/>
          </p:cNvPicPr>
          <p:nvPr userDrawn="1"/>
        </p:nvPicPr>
        <p:blipFill>
          <a:blip r:embed="rId2" cstate="print"/>
          <a:stretch>
            <a:fillRect/>
          </a:stretch>
        </p:blipFill>
        <p:spPr>
          <a:xfrm>
            <a:off x="0" y="0"/>
            <a:ext cx="9144000" cy="6858000"/>
          </a:xfrm>
          <a:prstGeom prst="rect">
            <a:avLst/>
          </a:prstGeom>
        </p:spPr>
      </p:pic>
      <p:sp>
        <p:nvSpPr>
          <p:cNvPr id="10" name="Espaço Reservado para Data 3"/>
          <p:cNvSpPr>
            <a:spLocks noGrp="1"/>
          </p:cNvSpPr>
          <p:nvPr>
            <p:ph type="dt" sz="half" idx="10"/>
          </p:nvPr>
        </p:nvSpPr>
        <p:spPr>
          <a:xfrm>
            <a:off x="457200" y="6381328"/>
            <a:ext cx="2133600" cy="365125"/>
          </a:xfrm>
        </p:spPr>
        <p:txBody>
          <a:bodyPr/>
          <a:lstStyle/>
          <a:p>
            <a:fld id="{63B92AA1-12C4-48AC-B866-F0D588BA662A}" type="datetime1">
              <a:rPr lang="pt-BR" smtClean="0">
                <a:solidFill>
                  <a:prstClr val="black">
                    <a:tint val="75000"/>
                  </a:prstClr>
                </a:solidFill>
              </a:rPr>
              <a:t>27/04/2016</a:t>
            </a:fld>
            <a:endParaRPr lang="pt-BR" dirty="0">
              <a:solidFill>
                <a:prstClr val="black">
                  <a:tint val="75000"/>
                </a:prstClr>
              </a:solidFill>
            </a:endParaRPr>
          </a:p>
        </p:txBody>
      </p:sp>
      <p:sp>
        <p:nvSpPr>
          <p:cNvPr id="11" name="Espaço Reservado para Rodapé 4"/>
          <p:cNvSpPr>
            <a:spLocks noGrp="1"/>
          </p:cNvSpPr>
          <p:nvPr>
            <p:ph type="ftr" sz="quarter" idx="11"/>
          </p:nvPr>
        </p:nvSpPr>
        <p:spPr>
          <a:xfrm>
            <a:off x="3124200" y="6381328"/>
            <a:ext cx="2895600" cy="365125"/>
          </a:xfrm>
        </p:spPr>
        <p:txBody>
          <a:bodyPr/>
          <a:lstStyle/>
          <a:p>
            <a:endParaRPr lang="pt-BR" dirty="0">
              <a:solidFill>
                <a:prstClr val="black">
                  <a:tint val="75000"/>
                </a:prstClr>
              </a:solidFill>
            </a:endParaRPr>
          </a:p>
        </p:txBody>
      </p:sp>
      <p:sp>
        <p:nvSpPr>
          <p:cNvPr id="14" name="Espaço Reservado para Número de Slide 5"/>
          <p:cNvSpPr>
            <a:spLocks noGrp="1"/>
          </p:cNvSpPr>
          <p:nvPr>
            <p:ph type="sldNum" sz="quarter" idx="12"/>
          </p:nvPr>
        </p:nvSpPr>
        <p:spPr>
          <a:xfrm>
            <a:off x="6553200" y="6381328"/>
            <a:ext cx="2133600" cy="365125"/>
          </a:xfrm>
        </p:spPr>
        <p:txBody>
          <a:bodyPr/>
          <a:lstStyle/>
          <a:p>
            <a:fld id="{8EA0BB2B-8F84-41E0-8971-6676C0BADA27}" type="slidenum">
              <a:rPr lang="pt-BR" smtClean="0">
                <a:solidFill>
                  <a:prstClr val="black">
                    <a:tint val="75000"/>
                  </a:prstClr>
                </a:solidFill>
              </a:rPr>
              <a:pPr/>
              <a:t>‹nº›</a:t>
            </a:fld>
            <a:endParaRPr lang="pt-BR" dirty="0">
              <a:solidFill>
                <a:prstClr val="black">
                  <a:tint val="75000"/>
                </a:prstClr>
              </a:solidFill>
            </a:endParaRPr>
          </a:p>
        </p:txBody>
      </p:sp>
      <p:sp>
        <p:nvSpPr>
          <p:cNvPr id="15" name="Título 11"/>
          <p:cNvSpPr>
            <a:spLocks noGrp="1"/>
          </p:cNvSpPr>
          <p:nvPr>
            <p:ph type="title" hasCustomPrompt="1"/>
          </p:nvPr>
        </p:nvSpPr>
        <p:spPr>
          <a:xfrm>
            <a:off x="4355976" y="1628800"/>
            <a:ext cx="4330824" cy="3384376"/>
          </a:xfrm>
        </p:spPr>
        <p:txBody>
          <a:bodyPr/>
          <a:lstStyle>
            <a:lvl1pPr algn="l">
              <a:defRPr sz="3200" cap="none">
                <a:solidFill>
                  <a:schemeClr val="bg1"/>
                </a:solidFill>
              </a:defRPr>
            </a:lvl1pPr>
          </a:lstStyle>
          <a:p>
            <a:r>
              <a:rPr lang="pt-BR" dirty="0" smtClean="0"/>
              <a:t>clique para editar o título mestre</a:t>
            </a:r>
            <a:endParaRPr lang="pt-BR" dirty="0"/>
          </a:p>
        </p:txBody>
      </p:sp>
      <p:sp>
        <p:nvSpPr>
          <p:cNvPr id="16" name="Espaço Reservado para Texto 4"/>
          <p:cNvSpPr>
            <a:spLocks noGrp="1"/>
          </p:cNvSpPr>
          <p:nvPr>
            <p:ph type="body" sz="quarter" idx="13" hasCustomPrompt="1"/>
          </p:nvPr>
        </p:nvSpPr>
        <p:spPr>
          <a:xfrm>
            <a:off x="4395564" y="5157192"/>
            <a:ext cx="4568924" cy="1008112"/>
          </a:xfrm>
        </p:spPr>
        <p:txBody>
          <a:bodyPr anchor="ctr">
            <a:noAutofit/>
          </a:bodyPr>
          <a:lstStyle>
            <a:lvl1pPr marL="0" indent="0" algn="l">
              <a:lnSpc>
                <a:spcPct val="150000"/>
              </a:lnSpc>
              <a:buNone/>
              <a:defRPr sz="2400" cap="none" baseline="0">
                <a:solidFill>
                  <a:schemeClr val="bg1"/>
                </a:solidFill>
                <a:latin typeface="Tahoma" pitchFamily="34" charset="0"/>
                <a:ea typeface="Tahoma" pitchFamily="34" charset="0"/>
                <a:cs typeface="Tahoma" pitchFamily="34" charset="0"/>
              </a:defRPr>
            </a:lvl1pPr>
          </a:lstStyle>
          <a:p>
            <a:pPr lvl="0"/>
            <a:r>
              <a:rPr lang="pt-BR" dirty="0" smtClean="0"/>
              <a:t>Mês/ANO</a:t>
            </a:r>
            <a:endParaRPr lang="pt-BR" dirty="0"/>
          </a:p>
        </p:txBody>
      </p:sp>
    </p:spTree>
    <p:extLst>
      <p:ext uri="{BB962C8B-B14F-4D97-AF65-F5344CB8AC3E}">
        <p14:creationId xmlns:p14="http://schemas.microsoft.com/office/powerpoint/2010/main" val="160118999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6_Slide de título">
    <p:spTree>
      <p:nvGrpSpPr>
        <p:cNvPr id="1" name=""/>
        <p:cNvGrpSpPr/>
        <p:nvPr/>
      </p:nvGrpSpPr>
      <p:grpSpPr>
        <a:xfrm>
          <a:off x="0" y="0"/>
          <a:ext cx="0" cy="0"/>
          <a:chOff x="0" y="0"/>
          <a:chExt cx="0" cy="0"/>
        </a:xfrm>
      </p:grpSpPr>
      <p:pic>
        <p:nvPicPr>
          <p:cNvPr id="8" name="Imagem 7" descr="slide mestre la01-14.jpg"/>
          <p:cNvPicPr>
            <a:picLocks noChangeAspect="1"/>
          </p:cNvPicPr>
          <p:nvPr userDrawn="1"/>
        </p:nvPicPr>
        <p:blipFill>
          <a:blip r:embed="rId2" cstate="print"/>
          <a:stretch>
            <a:fillRect/>
          </a:stretch>
        </p:blipFill>
        <p:spPr>
          <a:xfrm>
            <a:off x="10137" y="0"/>
            <a:ext cx="9133863" cy="6865620"/>
          </a:xfrm>
          <a:prstGeom prst="rect">
            <a:avLst/>
          </a:prstGeom>
        </p:spPr>
      </p:pic>
      <p:sp>
        <p:nvSpPr>
          <p:cNvPr id="10" name="Espaço Reservado para Data 3"/>
          <p:cNvSpPr>
            <a:spLocks noGrp="1"/>
          </p:cNvSpPr>
          <p:nvPr>
            <p:ph type="dt" sz="half" idx="10"/>
          </p:nvPr>
        </p:nvSpPr>
        <p:spPr>
          <a:xfrm>
            <a:off x="457200" y="6381328"/>
            <a:ext cx="2133600" cy="365125"/>
          </a:xfrm>
        </p:spPr>
        <p:txBody>
          <a:bodyPr/>
          <a:lstStyle/>
          <a:p>
            <a:fld id="{F0A75402-3A38-47B3-933B-27FEB5CF249A}" type="datetime1">
              <a:rPr lang="pt-BR" smtClean="0">
                <a:solidFill>
                  <a:prstClr val="black">
                    <a:tint val="75000"/>
                  </a:prstClr>
                </a:solidFill>
              </a:rPr>
              <a:t>27/04/2016</a:t>
            </a:fld>
            <a:endParaRPr lang="pt-BR" dirty="0">
              <a:solidFill>
                <a:prstClr val="black">
                  <a:tint val="75000"/>
                </a:prstClr>
              </a:solidFill>
            </a:endParaRPr>
          </a:p>
        </p:txBody>
      </p:sp>
      <p:sp>
        <p:nvSpPr>
          <p:cNvPr id="11" name="Espaço Reservado para Rodapé 4"/>
          <p:cNvSpPr>
            <a:spLocks noGrp="1"/>
          </p:cNvSpPr>
          <p:nvPr>
            <p:ph type="ftr" sz="quarter" idx="11"/>
          </p:nvPr>
        </p:nvSpPr>
        <p:spPr>
          <a:xfrm>
            <a:off x="3124200" y="6381328"/>
            <a:ext cx="2895600" cy="365125"/>
          </a:xfrm>
        </p:spPr>
        <p:txBody>
          <a:bodyPr/>
          <a:lstStyle/>
          <a:p>
            <a:endParaRPr lang="pt-BR" dirty="0">
              <a:solidFill>
                <a:prstClr val="black">
                  <a:tint val="75000"/>
                </a:prstClr>
              </a:solidFill>
            </a:endParaRPr>
          </a:p>
        </p:txBody>
      </p:sp>
      <p:sp>
        <p:nvSpPr>
          <p:cNvPr id="14" name="Espaço Reservado para Número de Slide 5"/>
          <p:cNvSpPr>
            <a:spLocks noGrp="1"/>
          </p:cNvSpPr>
          <p:nvPr>
            <p:ph type="sldNum" sz="quarter" idx="12"/>
          </p:nvPr>
        </p:nvSpPr>
        <p:spPr>
          <a:xfrm>
            <a:off x="6553200" y="6381328"/>
            <a:ext cx="2133600" cy="365125"/>
          </a:xfrm>
        </p:spPr>
        <p:txBody>
          <a:bodyPr/>
          <a:lstStyle/>
          <a:p>
            <a:fld id="{8EA0BB2B-8F84-41E0-8971-6676C0BADA27}" type="slidenum">
              <a:rPr lang="pt-BR" smtClean="0">
                <a:solidFill>
                  <a:prstClr val="black">
                    <a:tint val="75000"/>
                  </a:prstClr>
                </a:solidFill>
              </a:rPr>
              <a:pPr/>
              <a:t>‹nº›</a:t>
            </a:fld>
            <a:endParaRPr lang="pt-BR" dirty="0">
              <a:solidFill>
                <a:prstClr val="black">
                  <a:tint val="75000"/>
                </a:prstClr>
              </a:solidFill>
            </a:endParaRPr>
          </a:p>
        </p:txBody>
      </p:sp>
      <p:sp>
        <p:nvSpPr>
          <p:cNvPr id="15" name="Título 11"/>
          <p:cNvSpPr>
            <a:spLocks noGrp="1"/>
          </p:cNvSpPr>
          <p:nvPr>
            <p:ph type="title" hasCustomPrompt="1"/>
          </p:nvPr>
        </p:nvSpPr>
        <p:spPr>
          <a:xfrm>
            <a:off x="4355976" y="1628800"/>
            <a:ext cx="4330824" cy="3384376"/>
          </a:xfrm>
        </p:spPr>
        <p:txBody>
          <a:bodyPr/>
          <a:lstStyle>
            <a:lvl1pPr algn="l">
              <a:defRPr sz="3200" cap="none">
                <a:solidFill>
                  <a:schemeClr val="bg1"/>
                </a:solidFill>
              </a:defRPr>
            </a:lvl1pPr>
          </a:lstStyle>
          <a:p>
            <a:r>
              <a:rPr lang="pt-BR" dirty="0" smtClean="0"/>
              <a:t>clique para editar o título mestre</a:t>
            </a:r>
            <a:endParaRPr lang="pt-BR" dirty="0"/>
          </a:p>
        </p:txBody>
      </p:sp>
      <p:sp>
        <p:nvSpPr>
          <p:cNvPr id="16" name="Espaço Reservado para Texto 4"/>
          <p:cNvSpPr>
            <a:spLocks noGrp="1"/>
          </p:cNvSpPr>
          <p:nvPr>
            <p:ph type="body" sz="quarter" idx="13" hasCustomPrompt="1"/>
          </p:nvPr>
        </p:nvSpPr>
        <p:spPr>
          <a:xfrm>
            <a:off x="4395564" y="5157192"/>
            <a:ext cx="4568924" cy="1008112"/>
          </a:xfrm>
        </p:spPr>
        <p:txBody>
          <a:bodyPr anchor="ctr">
            <a:noAutofit/>
          </a:bodyPr>
          <a:lstStyle>
            <a:lvl1pPr marL="0" indent="0" algn="l">
              <a:lnSpc>
                <a:spcPct val="150000"/>
              </a:lnSpc>
              <a:buNone/>
              <a:defRPr sz="2400" cap="none" baseline="0">
                <a:solidFill>
                  <a:schemeClr val="bg1"/>
                </a:solidFill>
                <a:latin typeface="Tahoma" pitchFamily="34" charset="0"/>
                <a:ea typeface="Tahoma" pitchFamily="34" charset="0"/>
                <a:cs typeface="Tahoma" pitchFamily="34" charset="0"/>
              </a:defRPr>
            </a:lvl1pPr>
          </a:lstStyle>
          <a:p>
            <a:pPr lvl="0"/>
            <a:r>
              <a:rPr lang="pt-BR" dirty="0" smtClean="0"/>
              <a:t>Mês/ANO</a:t>
            </a:r>
            <a:endParaRPr lang="pt-BR" dirty="0"/>
          </a:p>
        </p:txBody>
      </p:sp>
    </p:spTree>
    <p:extLst>
      <p:ext uri="{BB962C8B-B14F-4D97-AF65-F5344CB8AC3E}">
        <p14:creationId xmlns:p14="http://schemas.microsoft.com/office/powerpoint/2010/main" val="31805140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ação">
    <p:spTree>
      <p:nvGrpSpPr>
        <p:cNvPr id="1" name=""/>
        <p:cNvGrpSpPr/>
        <p:nvPr/>
      </p:nvGrpSpPr>
      <p:grpSpPr>
        <a:xfrm>
          <a:off x="0" y="0"/>
          <a:ext cx="0" cy="0"/>
          <a:chOff x="0" y="0"/>
          <a:chExt cx="0" cy="0"/>
        </a:xfrm>
      </p:grpSpPr>
      <p:pic>
        <p:nvPicPr>
          <p:cNvPr id="14" name="Imagem 13" descr="slide mestre la01-11.jpg"/>
          <p:cNvPicPr>
            <a:picLocks noChangeAspect="1"/>
          </p:cNvPicPr>
          <p:nvPr userDrawn="1"/>
        </p:nvPicPr>
        <p:blipFill>
          <a:blip r:embed="rId2" cstate="print"/>
          <a:stretch>
            <a:fillRect/>
          </a:stretch>
        </p:blipFill>
        <p:spPr>
          <a:xfrm>
            <a:off x="10137" y="0"/>
            <a:ext cx="9123725" cy="6858000"/>
          </a:xfrm>
          <a:prstGeom prst="rect">
            <a:avLst/>
          </a:prstGeom>
        </p:spPr>
      </p:pic>
      <p:sp>
        <p:nvSpPr>
          <p:cNvPr id="3" name="Espaço Reservado para Texto 2"/>
          <p:cNvSpPr>
            <a:spLocks noGrp="1"/>
          </p:cNvSpPr>
          <p:nvPr>
            <p:ph type="body" idx="1"/>
          </p:nvPr>
        </p:nvSpPr>
        <p:spPr>
          <a:xfrm>
            <a:off x="457200" y="1052736"/>
            <a:ext cx="4040188" cy="112213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dirty="0" smtClean="0"/>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marL="342900" indent="-342900">
              <a:buFont typeface="Wingdings" pitchFamily="2" charset="2"/>
              <a:buChar char="Ø"/>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dirty="0" smtClean="0"/>
              <a:t>Clique para editar 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5" name="Espaço Reservado para Texto 4"/>
          <p:cNvSpPr>
            <a:spLocks noGrp="1"/>
          </p:cNvSpPr>
          <p:nvPr>
            <p:ph type="body" sz="quarter" idx="3"/>
          </p:nvPr>
        </p:nvSpPr>
        <p:spPr>
          <a:xfrm>
            <a:off x="4645025" y="1052736"/>
            <a:ext cx="4041775" cy="112213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dirty="0" smtClean="0"/>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marL="342900" indent="-342900">
              <a:buFont typeface="Wingdings" pitchFamily="2" charset="2"/>
              <a:buChar char="Ø"/>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dirty="0" smtClean="0"/>
              <a:t>Clique para editar 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7" name="Espaço Reservado para Data 6"/>
          <p:cNvSpPr>
            <a:spLocks noGrp="1"/>
          </p:cNvSpPr>
          <p:nvPr>
            <p:ph type="dt" sz="half" idx="10"/>
          </p:nvPr>
        </p:nvSpPr>
        <p:spPr/>
        <p:txBody>
          <a:bodyPr/>
          <a:lstStyle/>
          <a:p>
            <a:fld id="{02FB55ED-DFBB-4FB1-9FE7-9890A5983E6B}" type="datetime1">
              <a:rPr lang="pt-BR" smtClean="0"/>
              <a:t>27/04/2016</a:t>
            </a:fld>
            <a:endParaRPr lang="pt-BR" dirty="0"/>
          </a:p>
        </p:txBody>
      </p:sp>
      <p:sp>
        <p:nvSpPr>
          <p:cNvPr id="8" name="Espaço Reservado para Rodapé 7"/>
          <p:cNvSpPr>
            <a:spLocks noGrp="1"/>
          </p:cNvSpPr>
          <p:nvPr>
            <p:ph type="ftr" sz="quarter" idx="11"/>
          </p:nvPr>
        </p:nvSpPr>
        <p:spPr/>
        <p:txBody>
          <a:bodyPr/>
          <a:lstStyle/>
          <a:p>
            <a:endParaRPr lang="pt-BR" dirty="0"/>
          </a:p>
        </p:txBody>
      </p:sp>
      <p:sp>
        <p:nvSpPr>
          <p:cNvPr id="9" name="Espaço Reservado para Número de Slide 8"/>
          <p:cNvSpPr>
            <a:spLocks noGrp="1"/>
          </p:cNvSpPr>
          <p:nvPr>
            <p:ph type="sldNum" sz="quarter" idx="12"/>
          </p:nvPr>
        </p:nvSpPr>
        <p:spPr/>
        <p:txBody>
          <a:bodyPr/>
          <a:lstStyle/>
          <a:p>
            <a:fld id="{8EA0BB2B-8F84-41E0-8971-6676C0BADA27}" type="slidenum">
              <a:rPr lang="pt-BR" smtClean="0"/>
              <a:pPr/>
              <a:t>‹nº›</a:t>
            </a:fld>
            <a:endParaRPr lang="pt-BR" dirty="0"/>
          </a:p>
        </p:txBody>
      </p:sp>
      <p:sp>
        <p:nvSpPr>
          <p:cNvPr id="15" name="Título 1"/>
          <p:cNvSpPr>
            <a:spLocks noGrp="1"/>
          </p:cNvSpPr>
          <p:nvPr>
            <p:ph type="title"/>
          </p:nvPr>
        </p:nvSpPr>
        <p:spPr>
          <a:xfrm>
            <a:off x="467544" y="188640"/>
            <a:ext cx="6347048" cy="597952"/>
          </a:xfrm>
        </p:spPr>
        <p:txBody>
          <a:bodyPr>
            <a:normAutofit/>
          </a:bodyPr>
          <a:lstStyle>
            <a:lvl1pPr algn="l">
              <a:defRPr sz="2800" cap="all" baseline="0">
                <a:solidFill>
                  <a:schemeClr val="accent3">
                    <a:lumMod val="50000"/>
                  </a:schemeClr>
                </a:solidFill>
                <a:latin typeface="Tahoma" pitchFamily="34" charset="0"/>
                <a:ea typeface="Tahoma" pitchFamily="34" charset="0"/>
                <a:cs typeface="Tahoma" pitchFamily="34" charset="0"/>
              </a:defRPr>
            </a:lvl1pPr>
          </a:lstStyle>
          <a:p>
            <a:r>
              <a:rPr lang="pt-BR" dirty="0" smtClean="0"/>
              <a:t>Clique para editar o título</a:t>
            </a:r>
            <a:endParaRPr lang="pt-BR" dirty="0"/>
          </a:p>
        </p:txBody>
      </p:sp>
    </p:spTree>
    <p:extLst>
      <p:ext uri="{BB962C8B-B14F-4D97-AF65-F5344CB8AC3E}">
        <p14:creationId xmlns:p14="http://schemas.microsoft.com/office/powerpoint/2010/main" val="383065363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pic>
        <p:nvPicPr>
          <p:cNvPr id="3074" name="Picture 2" descr="Z:\Brain\slide mestre ppt\at\slide mestre la01-15.jpg"/>
          <p:cNvPicPr>
            <a:picLocks noChangeAspect="1" noChangeArrowheads="1"/>
          </p:cNvPicPr>
          <p:nvPr userDrawn="1"/>
        </p:nvPicPr>
        <p:blipFill>
          <a:blip r:embed="rId2" cstate="print"/>
          <a:srcRect/>
          <a:stretch>
            <a:fillRect/>
          </a:stretch>
        </p:blipFill>
        <p:spPr bwMode="auto">
          <a:xfrm>
            <a:off x="0" y="-19050"/>
            <a:ext cx="9144000" cy="6877050"/>
          </a:xfrm>
          <a:prstGeom prst="rect">
            <a:avLst/>
          </a:prstGeom>
          <a:noFill/>
        </p:spPr>
      </p:pic>
      <p:sp>
        <p:nvSpPr>
          <p:cNvPr id="2" name="Título 1"/>
          <p:cNvSpPr>
            <a:spLocks noGrp="1"/>
          </p:cNvSpPr>
          <p:nvPr>
            <p:ph type="title"/>
          </p:nvPr>
        </p:nvSpPr>
        <p:spPr>
          <a:xfrm>
            <a:off x="467544" y="188640"/>
            <a:ext cx="6347048" cy="597952"/>
          </a:xfrm>
        </p:spPr>
        <p:txBody>
          <a:bodyPr>
            <a:normAutofit/>
          </a:bodyPr>
          <a:lstStyle>
            <a:lvl1pPr algn="l">
              <a:defRPr sz="2400" cap="all" baseline="0">
                <a:solidFill>
                  <a:schemeClr val="accent3">
                    <a:lumMod val="50000"/>
                  </a:schemeClr>
                </a:solidFill>
                <a:latin typeface="Tahoma" pitchFamily="34" charset="0"/>
                <a:ea typeface="Tahoma" pitchFamily="34" charset="0"/>
                <a:cs typeface="Tahoma" pitchFamily="34" charset="0"/>
              </a:defRPr>
            </a:lvl1pPr>
          </a:lstStyle>
          <a:p>
            <a:r>
              <a:rPr lang="pt-BR" dirty="0" smtClean="0"/>
              <a:t>Clique para editar o título</a:t>
            </a:r>
            <a:endParaRPr lang="pt-BR" dirty="0"/>
          </a:p>
        </p:txBody>
      </p:sp>
      <p:sp>
        <p:nvSpPr>
          <p:cNvPr id="3" name="Espaço Reservado para Conteúdo 2"/>
          <p:cNvSpPr>
            <a:spLocks noGrp="1"/>
          </p:cNvSpPr>
          <p:nvPr>
            <p:ph idx="1"/>
          </p:nvPr>
        </p:nvSpPr>
        <p:spPr>
          <a:xfrm>
            <a:off x="467544" y="980728"/>
            <a:ext cx="8229600" cy="4536504"/>
          </a:xfrm>
        </p:spPr>
        <p:txBody>
          <a:bodyPr/>
          <a:lstStyle>
            <a:lvl1pPr marL="342900" indent="-342900" algn="just">
              <a:lnSpc>
                <a:spcPct val="150000"/>
              </a:lnSpc>
              <a:buFont typeface="Wingdings" pitchFamily="2" charset="2"/>
              <a:buChar char="Ø"/>
              <a:defRPr sz="2800">
                <a:solidFill>
                  <a:schemeClr val="accent3">
                    <a:lumMod val="50000"/>
                  </a:schemeClr>
                </a:solidFill>
                <a:latin typeface="Tahoma" pitchFamily="34" charset="0"/>
                <a:ea typeface="Tahoma" pitchFamily="34" charset="0"/>
                <a:cs typeface="Tahoma" pitchFamily="34" charset="0"/>
              </a:defRPr>
            </a:lvl1pPr>
            <a:lvl2pPr algn="just">
              <a:lnSpc>
                <a:spcPct val="150000"/>
              </a:lnSpc>
              <a:defRPr>
                <a:solidFill>
                  <a:schemeClr val="accent3">
                    <a:lumMod val="50000"/>
                  </a:schemeClr>
                </a:solidFill>
                <a:latin typeface="Tahoma" pitchFamily="34" charset="0"/>
                <a:ea typeface="Tahoma" pitchFamily="34" charset="0"/>
                <a:cs typeface="Tahoma" pitchFamily="34" charset="0"/>
              </a:defRPr>
            </a:lvl2pPr>
            <a:lvl3pPr algn="just">
              <a:lnSpc>
                <a:spcPct val="150000"/>
              </a:lnSpc>
              <a:defRPr>
                <a:solidFill>
                  <a:schemeClr val="accent3">
                    <a:lumMod val="50000"/>
                  </a:schemeClr>
                </a:solidFill>
                <a:latin typeface="Tahoma" pitchFamily="34" charset="0"/>
                <a:ea typeface="Tahoma" pitchFamily="34" charset="0"/>
                <a:cs typeface="Tahoma" pitchFamily="34" charset="0"/>
              </a:defRPr>
            </a:lvl3pPr>
            <a:lvl4pPr algn="just">
              <a:lnSpc>
                <a:spcPct val="150000"/>
              </a:lnSpc>
              <a:defRPr>
                <a:solidFill>
                  <a:schemeClr val="accent3">
                    <a:lumMod val="50000"/>
                  </a:schemeClr>
                </a:solidFill>
                <a:latin typeface="Tahoma" pitchFamily="34" charset="0"/>
                <a:ea typeface="Tahoma" pitchFamily="34" charset="0"/>
                <a:cs typeface="Tahoma" pitchFamily="34" charset="0"/>
              </a:defRPr>
            </a:lvl4pPr>
            <a:lvl5pPr algn="just">
              <a:lnSpc>
                <a:spcPct val="150000"/>
              </a:lnSpc>
              <a:defRPr>
                <a:solidFill>
                  <a:schemeClr val="accent3">
                    <a:lumMod val="50000"/>
                  </a:schemeClr>
                </a:solidFill>
                <a:latin typeface="Tahoma" pitchFamily="34" charset="0"/>
                <a:ea typeface="Tahoma" pitchFamily="34" charset="0"/>
                <a:cs typeface="Tahoma" pitchFamily="34" charset="0"/>
              </a:defRPr>
            </a:lvl5pPr>
          </a:lstStyle>
          <a:p>
            <a:pPr lvl="0"/>
            <a:r>
              <a:rPr lang="pt-BR" dirty="0" smtClean="0"/>
              <a:t>Clique para editar 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6" name="Espaço Reservado para Número de Slide 5"/>
          <p:cNvSpPr>
            <a:spLocks noGrp="1"/>
          </p:cNvSpPr>
          <p:nvPr>
            <p:ph type="sldNum" sz="quarter" idx="12"/>
          </p:nvPr>
        </p:nvSpPr>
        <p:spPr>
          <a:xfrm>
            <a:off x="596320" y="6296615"/>
            <a:ext cx="504056" cy="365125"/>
          </a:xfrm>
        </p:spPr>
        <p:txBody>
          <a:bodyPr/>
          <a:lstStyle>
            <a:lvl1pPr algn="ctr">
              <a:defRPr>
                <a:solidFill>
                  <a:schemeClr val="bg1"/>
                </a:solidFill>
              </a:defRPr>
            </a:lvl1pPr>
          </a:lstStyle>
          <a:p>
            <a:fld id="{8EA0BB2B-8F84-41E0-8971-6676C0BADA27}" type="slidenum">
              <a:rPr lang="pt-BR" smtClean="0">
                <a:solidFill>
                  <a:prstClr val="white"/>
                </a:solidFill>
              </a:rPr>
              <a:pPr/>
              <a:t>‹nº›</a:t>
            </a:fld>
            <a:endParaRPr lang="pt-BR" dirty="0">
              <a:solidFill>
                <a:prstClr val="white"/>
              </a:solidFill>
            </a:endParaRPr>
          </a:p>
        </p:txBody>
      </p:sp>
    </p:spTree>
    <p:extLst>
      <p:ext uri="{BB962C8B-B14F-4D97-AF65-F5344CB8AC3E}">
        <p14:creationId xmlns:p14="http://schemas.microsoft.com/office/powerpoint/2010/main" val="43323191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1_Título e conteúdo">
    <p:spTree>
      <p:nvGrpSpPr>
        <p:cNvPr id="1" name=""/>
        <p:cNvGrpSpPr/>
        <p:nvPr/>
      </p:nvGrpSpPr>
      <p:grpSpPr>
        <a:xfrm>
          <a:off x="0" y="0"/>
          <a:ext cx="0" cy="0"/>
          <a:chOff x="0" y="0"/>
          <a:chExt cx="0" cy="0"/>
        </a:xfrm>
      </p:grpSpPr>
      <p:pic>
        <p:nvPicPr>
          <p:cNvPr id="2050" name="Picture 2" descr="Z:\Brain\slide mestre ppt\at\slide mestre la01-10.jpg"/>
          <p:cNvPicPr>
            <a:picLocks noChangeAspect="1" noChangeArrowheads="1"/>
          </p:cNvPicPr>
          <p:nvPr userDrawn="1"/>
        </p:nvPicPr>
        <p:blipFill>
          <a:blip r:embed="rId2" cstate="print"/>
          <a:srcRect/>
          <a:stretch>
            <a:fillRect/>
          </a:stretch>
        </p:blipFill>
        <p:spPr bwMode="auto">
          <a:xfrm>
            <a:off x="0" y="-19050"/>
            <a:ext cx="9144001" cy="6877050"/>
          </a:xfrm>
          <a:prstGeom prst="rect">
            <a:avLst/>
          </a:prstGeom>
          <a:noFill/>
        </p:spPr>
      </p:pic>
      <p:sp>
        <p:nvSpPr>
          <p:cNvPr id="2" name="Título 1"/>
          <p:cNvSpPr>
            <a:spLocks noGrp="1"/>
          </p:cNvSpPr>
          <p:nvPr>
            <p:ph type="title"/>
          </p:nvPr>
        </p:nvSpPr>
        <p:spPr>
          <a:xfrm>
            <a:off x="467544" y="188640"/>
            <a:ext cx="6347048" cy="597952"/>
          </a:xfrm>
        </p:spPr>
        <p:txBody>
          <a:bodyPr>
            <a:normAutofit/>
          </a:bodyPr>
          <a:lstStyle>
            <a:lvl1pPr algn="l">
              <a:defRPr sz="2400" cap="all" baseline="0">
                <a:solidFill>
                  <a:schemeClr val="accent3">
                    <a:lumMod val="50000"/>
                  </a:schemeClr>
                </a:solidFill>
                <a:latin typeface="Tahoma" pitchFamily="34" charset="0"/>
                <a:ea typeface="Tahoma" pitchFamily="34" charset="0"/>
                <a:cs typeface="Tahoma" pitchFamily="34" charset="0"/>
              </a:defRPr>
            </a:lvl1pPr>
          </a:lstStyle>
          <a:p>
            <a:r>
              <a:rPr lang="pt-BR" dirty="0" smtClean="0"/>
              <a:t>Clique para editar o título</a:t>
            </a:r>
            <a:endParaRPr lang="pt-BR" dirty="0"/>
          </a:p>
        </p:txBody>
      </p:sp>
      <p:sp>
        <p:nvSpPr>
          <p:cNvPr id="3" name="Espaço Reservado para Conteúdo 2"/>
          <p:cNvSpPr>
            <a:spLocks noGrp="1"/>
          </p:cNvSpPr>
          <p:nvPr>
            <p:ph idx="1"/>
          </p:nvPr>
        </p:nvSpPr>
        <p:spPr>
          <a:xfrm>
            <a:off x="467544" y="980728"/>
            <a:ext cx="8229600" cy="4896544"/>
          </a:xfrm>
        </p:spPr>
        <p:txBody>
          <a:bodyPr/>
          <a:lstStyle>
            <a:lvl1pPr marL="342900" indent="-342900" algn="just">
              <a:lnSpc>
                <a:spcPct val="150000"/>
              </a:lnSpc>
              <a:buFont typeface="Wingdings" pitchFamily="2" charset="2"/>
              <a:buChar char="Ø"/>
              <a:defRPr sz="2800">
                <a:solidFill>
                  <a:schemeClr val="accent3">
                    <a:lumMod val="50000"/>
                  </a:schemeClr>
                </a:solidFill>
                <a:latin typeface="Tahoma" pitchFamily="34" charset="0"/>
                <a:ea typeface="Tahoma" pitchFamily="34" charset="0"/>
                <a:cs typeface="Tahoma" pitchFamily="34" charset="0"/>
              </a:defRPr>
            </a:lvl1pPr>
            <a:lvl2pPr algn="just">
              <a:lnSpc>
                <a:spcPct val="150000"/>
              </a:lnSpc>
              <a:defRPr>
                <a:solidFill>
                  <a:schemeClr val="accent3">
                    <a:lumMod val="50000"/>
                  </a:schemeClr>
                </a:solidFill>
                <a:latin typeface="Tahoma" pitchFamily="34" charset="0"/>
                <a:ea typeface="Tahoma" pitchFamily="34" charset="0"/>
                <a:cs typeface="Tahoma" pitchFamily="34" charset="0"/>
              </a:defRPr>
            </a:lvl2pPr>
            <a:lvl3pPr algn="just">
              <a:lnSpc>
                <a:spcPct val="150000"/>
              </a:lnSpc>
              <a:defRPr>
                <a:solidFill>
                  <a:schemeClr val="accent3">
                    <a:lumMod val="50000"/>
                  </a:schemeClr>
                </a:solidFill>
                <a:latin typeface="Tahoma" pitchFamily="34" charset="0"/>
                <a:ea typeface="Tahoma" pitchFamily="34" charset="0"/>
                <a:cs typeface="Tahoma" pitchFamily="34" charset="0"/>
              </a:defRPr>
            </a:lvl3pPr>
            <a:lvl4pPr algn="just">
              <a:lnSpc>
                <a:spcPct val="150000"/>
              </a:lnSpc>
              <a:defRPr>
                <a:solidFill>
                  <a:schemeClr val="accent3">
                    <a:lumMod val="50000"/>
                  </a:schemeClr>
                </a:solidFill>
                <a:latin typeface="Tahoma" pitchFamily="34" charset="0"/>
                <a:ea typeface="Tahoma" pitchFamily="34" charset="0"/>
                <a:cs typeface="Tahoma" pitchFamily="34" charset="0"/>
              </a:defRPr>
            </a:lvl4pPr>
            <a:lvl5pPr algn="just">
              <a:lnSpc>
                <a:spcPct val="150000"/>
              </a:lnSpc>
              <a:defRPr>
                <a:solidFill>
                  <a:schemeClr val="accent3">
                    <a:lumMod val="50000"/>
                  </a:schemeClr>
                </a:solidFill>
                <a:latin typeface="Tahoma" pitchFamily="34" charset="0"/>
                <a:ea typeface="Tahoma" pitchFamily="34" charset="0"/>
                <a:cs typeface="Tahoma" pitchFamily="34" charset="0"/>
              </a:defRPr>
            </a:lvl5pPr>
          </a:lstStyle>
          <a:p>
            <a:pPr lvl="0"/>
            <a:r>
              <a:rPr lang="pt-BR" dirty="0" smtClean="0"/>
              <a:t>Clique para editar 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6" name="Espaço Reservado para Número de Slide 5"/>
          <p:cNvSpPr>
            <a:spLocks noGrp="1"/>
          </p:cNvSpPr>
          <p:nvPr>
            <p:ph type="sldNum" sz="quarter" idx="12"/>
          </p:nvPr>
        </p:nvSpPr>
        <p:spPr>
          <a:xfrm>
            <a:off x="611560" y="6237312"/>
            <a:ext cx="455240" cy="432048"/>
          </a:xfrm>
        </p:spPr>
        <p:txBody>
          <a:bodyPr/>
          <a:lstStyle>
            <a:lvl1pPr algn="ctr">
              <a:defRPr>
                <a:solidFill>
                  <a:schemeClr val="bg1"/>
                </a:solidFill>
              </a:defRPr>
            </a:lvl1pPr>
          </a:lstStyle>
          <a:p>
            <a:fld id="{8EA0BB2B-8F84-41E0-8971-6676C0BADA27}" type="slidenum">
              <a:rPr lang="pt-BR" smtClean="0">
                <a:solidFill>
                  <a:prstClr val="white"/>
                </a:solidFill>
              </a:rPr>
              <a:pPr/>
              <a:t>‹nº›</a:t>
            </a:fld>
            <a:endParaRPr lang="pt-BR" dirty="0">
              <a:solidFill>
                <a:prstClr val="white"/>
              </a:solidFill>
            </a:endParaRPr>
          </a:p>
        </p:txBody>
      </p:sp>
    </p:spTree>
    <p:extLst>
      <p:ext uri="{BB962C8B-B14F-4D97-AF65-F5344CB8AC3E}">
        <p14:creationId xmlns:p14="http://schemas.microsoft.com/office/powerpoint/2010/main" val="357258199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2_Título e conteúdo">
    <p:spTree>
      <p:nvGrpSpPr>
        <p:cNvPr id="1" name=""/>
        <p:cNvGrpSpPr/>
        <p:nvPr/>
      </p:nvGrpSpPr>
      <p:grpSpPr>
        <a:xfrm>
          <a:off x="0" y="0"/>
          <a:ext cx="0" cy="0"/>
          <a:chOff x="0" y="0"/>
          <a:chExt cx="0" cy="0"/>
        </a:xfrm>
      </p:grpSpPr>
      <p:pic>
        <p:nvPicPr>
          <p:cNvPr id="9" name="Imagem 8" descr="slide mestre la01-11.jpg"/>
          <p:cNvPicPr>
            <a:picLocks noChangeAspect="1"/>
          </p:cNvPicPr>
          <p:nvPr userDrawn="1"/>
        </p:nvPicPr>
        <p:blipFill>
          <a:blip r:embed="rId2" cstate="print"/>
          <a:stretch>
            <a:fillRect/>
          </a:stretch>
        </p:blipFill>
        <p:spPr>
          <a:xfrm>
            <a:off x="10137" y="0"/>
            <a:ext cx="9123725" cy="6858000"/>
          </a:xfrm>
          <a:prstGeom prst="rect">
            <a:avLst/>
          </a:prstGeom>
        </p:spPr>
      </p:pic>
      <p:sp>
        <p:nvSpPr>
          <p:cNvPr id="2" name="Título 1"/>
          <p:cNvSpPr>
            <a:spLocks noGrp="1"/>
          </p:cNvSpPr>
          <p:nvPr>
            <p:ph type="title"/>
          </p:nvPr>
        </p:nvSpPr>
        <p:spPr>
          <a:xfrm>
            <a:off x="467544" y="188640"/>
            <a:ext cx="6347048" cy="597952"/>
          </a:xfrm>
        </p:spPr>
        <p:txBody>
          <a:bodyPr>
            <a:normAutofit/>
          </a:bodyPr>
          <a:lstStyle>
            <a:lvl1pPr algn="l">
              <a:defRPr sz="2400" cap="all" baseline="0">
                <a:solidFill>
                  <a:schemeClr val="accent3">
                    <a:lumMod val="50000"/>
                  </a:schemeClr>
                </a:solidFill>
                <a:latin typeface="Tahoma" pitchFamily="34" charset="0"/>
                <a:ea typeface="Tahoma" pitchFamily="34" charset="0"/>
                <a:cs typeface="Tahoma" pitchFamily="34" charset="0"/>
              </a:defRPr>
            </a:lvl1pPr>
          </a:lstStyle>
          <a:p>
            <a:r>
              <a:rPr lang="pt-BR" dirty="0" smtClean="0"/>
              <a:t>Clique para editar o título</a:t>
            </a:r>
            <a:endParaRPr lang="pt-BR" dirty="0"/>
          </a:p>
        </p:txBody>
      </p:sp>
      <p:sp>
        <p:nvSpPr>
          <p:cNvPr id="3" name="Espaço Reservado para Conteúdo 2"/>
          <p:cNvSpPr>
            <a:spLocks noGrp="1"/>
          </p:cNvSpPr>
          <p:nvPr>
            <p:ph idx="1"/>
          </p:nvPr>
        </p:nvSpPr>
        <p:spPr>
          <a:xfrm>
            <a:off x="467544" y="980728"/>
            <a:ext cx="8229600" cy="4536504"/>
          </a:xfrm>
        </p:spPr>
        <p:txBody>
          <a:bodyPr/>
          <a:lstStyle>
            <a:lvl1pPr marL="342900" indent="-342900" algn="just">
              <a:lnSpc>
                <a:spcPct val="150000"/>
              </a:lnSpc>
              <a:buFont typeface="Wingdings" pitchFamily="2" charset="2"/>
              <a:buChar char="Ø"/>
              <a:defRPr sz="2800">
                <a:solidFill>
                  <a:schemeClr val="accent3">
                    <a:lumMod val="50000"/>
                  </a:schemeClr>
                </a:solidFill>
                <a:latin typeface="Tahoma" pitchFamily="34" charset="0"/>
                <a:ea typeface="Tahoma" pitchFamily="34" charset="0"/>
                <a:cs typeface="Tahoma" pitchFamily="34" charset="0"/>
              </a:defRPr>
            </a:lvl1pPr>
            <a:lvl2pPr algn="just">
              <a:lnSpc>
                <a:spcPct val="150000"/>
              </a:lnSpc>
              <a:defRPr>
                <a:solidFill>
                  <a:schemeClr val="accent3">
                    <a:lumMod val="50000"/>
                  </a:schemeClr>
                </a:solidFill>
                <a:latin typeface="Tahoma" pitchFamily="34" charset="0"/>
                <a:ea typeface="Tahoma" pitchFamily="34" charset="0"/>
                <a:cs typeface="Tahoma" pitchFamily="34" charset="0"/>
              </a:defRPr>
            </a:lvl2pPr>
            <a:lvl3pPr algn="just">
              <a:lnSpc>
                <a:spcPct val="150000"/>
              </a:lnSpc>
              <a:defRPr>
                <a:solidFill>
                  <a:schemeClr val="accent3">
                    <a:lumMod val="50000"/>
                  </a:schemeClr>
                </a:solidFill>
                <a:latin typeface="Tahoma" pitchFamily="34" charset="0"/>
                <a:ea typeface="Tahoma" pitchFamily="34" charset="0"/>
                <a:cs typeface="Tahoma" pitchFamily="34" charset="0"/>
              </a:defRPr>
            </a:lvl3pPr>
            <a:lvl4pPr algn="just">
              <a:lnSpc>
                <a:spcPct val="150000"/>
              </a:lnSpc>
              <a:defRPr>
                <a:solidFill>
                  <a:schemeClr val="accent3">
                    <a:lumMod val="50000"/>
                  </a:schemeClr>
                </a:solidFill>
                <a:latin typeface="Tahoma" pitchFamily="34" charset="0"/>
                <a:ea typeface="Tahoma" pitchFamily="34" charset="0"/>
                <a:cs typeface="Tahoma" pitchFamily="34" charset="0"/>
              </a:defRPr>
            </a:lvl4pPr>
            <a:lvl5pPr algn="just">
              <a:lnSpc>
                <a:spcPct val="150000"/>
              </a:lnSpc>
              <a:defRPr>
                <a:solidFill>
                  <a:schemeClr val="accent3">
                    <a:lumMod val="50000"/>
                  </a:schemeClr>
                </a:solidFill>
                <a:latin typeface="Tahoma" pitchFamily="34" charset="0"/>
                <a:ea typeface="Tahoma" pitchFamily="34" charset="0"/>
                <a:cs typeface="Tahoma" pitchFamily="34" charset="0"/>
              </a:defRPr>
            </a:lvl5pPr>
          </a:lstStyle>
          <a:p>
            <a:pPr lvl="0"/>
            <a:r>
              <a:rPr lang="pt-BR" dirty="0" smtClean="0"/>
              <a:t>Clique para editar 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4" name="Espaço Reservado para Data 3"/>
          <p:cNvSpPr>
            <a:spLocks noGrp="1"/>
          </p:cNvSpPr>
          <p:nvPr>
            <p:ph type="dt" sz="half" idx="10"/>
          </p:nvPr>
        </p:nvSpPr>
        <p:spPr/>
        <p:txBody>
          <a:bodyPr/>
          <a:lstStyle/>
          <a:p>
            <a:fld id="{B87A4619-E7A5-484C-BA54-BFADBC1D8BEA}" type="datetime1">
              <a:rPr lang="pt-BR" smtClean="0">
                <a:solidFill>
                  <a:prstClr val="black">
                    <a:tint val="75000"/>
                  </a:prstClr>
                </a:solidFill>
              </a:rPr>
              <a:t>27/04/2016</a:t>
            </a:fld>
            <a:endParaRPr lang="pt-BR" dirty="0">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dirty="0">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8EA0BB2B-8F84-41E0-8971-6676C0BADA27}"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366605827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4_Cabeçalho da Seção">
    <p:spTree>
      <p:nvGrpSpPr>
        <p:cNvPr id="1" name=""/>
        <p:cNvGrpSpPr/>
        <p:nvPr/>
      </p:nvGrpSpPr>
      <p:grpSpPr>
        <a:xfrm>
          <a:off x="0" y="0"/>
          <a:ext cx="0" cy="0"/>
          <a:chOff x="0" y="0"/>
          <a:chExt cx="0" cy="0"/>
        </a:xfrm>
      </p:grpSpPr>
      <p:pic>
        <p:nvPicPr>
          <p:cNvPr id="14355" name="Picture 19" descr="Z:\Brain\slide mestre ppt\at\slide mestre la01-03.jpg"/>
          <p:cNvPicPr>
            <a:picLocks noChangeAspect="1" noChangeArrowheads="1"/>
          </p:cNvPicPr>
          <p:nvPr userDrawn="1"/>
        </p:nvPicPr>
        <p:blipFill>
          <a:blip r:embed="rId2" cstate="print"/>
          <a:srcRect/>
          <a:stretch>
            <a:fillRect/>
          </a:stretch>
        </p:blipFill>
        <p:spPr bwMode="auto">
          <a:xfrm>
            <a:off x="0" y="0"/>
            <a:ext cx="9144001" cy="6873876"/>
          </a:xfrm>
          <a:prstGeom prst="rect">
            <a:avLst/>
          </a:prstGeom>
          <a:noFill/>
        </p:spPr>
      </p:pic>
      <p:sp>
        <p:nvSpPr>
          <p:cNvPr id="6" name="Título 11"/>
          <p:cNvSpPr>
            <a:spLocks noGrp="1"/>
          </p:cNvSpPr>
          <p:nvPr>
            <p:ph type="title" hasCustomPrompt="1"/>
          </p:nvPr>
        </p:nvSpPr>
        <p:spPr>
          <a:xfrm>
            <a:off x="457200" y="1124744"/>
            <a:ext cx="4474840" cy="4392488"/>
          </a:xfrm>
        </p:spPr>
        <p:txBody>
          <a:bodyPr/>
          <a:lstStyle>
            <a:lvl1pPr algn="r">
              <a:defRPr sz="3200" cap="none"/>
            </a:lvl1pPr>
          </a:lstStyle>
          <a:p>
            <a:r>
              <a:rPr lang="pt-BR" dirty="0" smtClean="0"/>
              <a:t>título para slide de transição</a:t>
            </a:r>
            <a:endParaRPr lang="pt-BR" dirty="0"/>
          </a:p>
        </p:txBody>
      </p:sp>
    </p:spTree>
    <p:extLst>
      <p:ext uri="{BB962C8B-B14F-4D97-AF65-F5344CB8AC3E}">
        <p14:creationId xmlns:p14="http://schemas.microsoft.com/office/powerpoint/2010/main" val="42504063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_Cabeçalho da Seção">
    <p:spTree>
      <p:nvGrpSpPr>
        <p:cNvPr id="1" name=""/>
        <p:cNvGrpSpPr/>
        <p:nvPr/>
      </p:nvGrpSpPr>
      <p:grpSpPr>
        <a:xfrm>
          <a:off x="0" y="0"/>
          <a:ext cx="0" cy="0"/>
          <a:chOff x="0" y="0"/>
          <a:chExt cx="0" cy="0"/>
        </a:xfrm>
      </p:grpSpPr>
      <p:pic>
        <p:nvPicPr>
          <p:cNvPr id="4121" name="Picture 25" descr="Z:\Brain\slide mestre ppt\at\slide mestre la01-04.jpg"/>
          <p:cNvPicPr>
            <a:picLocks noChangeAspect="1" noChangeArrowheads="1"/>
          </p:cNvPicPr>
          <p:nvPr userDrawn="1"/>
        </p:nvPicPr>
        <p:blipFill>
          <a:blip r:embed="rId2" cstate="print"/>
          <a:srcRect/>
          <a:stretch>
            <a:fillRect/>
          </a:stretch>
        </p:blipFill>
        <p:spPr bwMode="auto">
          <a:xfrm>
            <a:off x="-1" y="-15875"/>
            <a:ext cx="9144001" cy="6873875"/>
          </a:xfrm>
          <a:prstGeom prst="rect">
            <a:avLst/>
          </a:prstGeom>
          <a:noFill/>
        </p:spPr>
      </p:pic>
      <p:sp>
        <p:nvSpPr>
          <p:cNvPr id="9" name="Título 11"/>
          <p:cNvSpPr>
            <a:spLocks noGrp="1"/>
          </p:cNvSpPr>
          <p:nvPr>
            <p:ph type="title" hasCustomPrompt="1"/>
          </p:nvPr>
        </p:nvSpPr>
        <p:spPr>
          <a:xfrm>
            <a:off x="457200" y="1124744"/>
            <a:ext cx="4474840" cy="4392488"/>
          </a:xfrm>
        </p:spPr>
        <p:txBody>
          <a:bodyPr/>
          <a:lstStyle>
            <a:lvl1pPr algn="r">
              <a:defRPr sz="3200" cap="none"/>
            </a:lvl1pPr>
          </a:lstStyle>
          <a:p>
            <a:r>
              <a:rPr lang="pt-BR" dirty="0" smtClean="0"/>
              <a:t>título para slide de transição</a:t>
            </a:r>
            <a:endParaRPr lang="pt-BR" dirty="0"/>
          </a:p>
        </p:txBody>
      </p:sp>
    </p:spTree>
    <p:extLst>
      <p:ext uri="{BB962C8B-B14F-4D97-AF65-F5344CB8AC3E}">
        <p14:creationId xmlns:p14="http://schemas.microsoft.com/office/powerpoint/2010/main" val="107692709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3_Cabeçalho da Seção">
    <p:spTree>
      <p:nvGrpSpPr>
        <p:cNvPr id="1" name=""/>
        <p:cNvGrpSpPr/>
        <p:nvPr/>
      </p:nvGrpSpPr>
      <p:grpSpPr>
        <a:xfrm>
          <a:off x="0" y="0"/>
          <a:ext cx="0" cy="0"/>
          <a:chOff x="0" y="0"/>
          <a:chExt cx="0" cy="0"/>
        </a:xfrm>
      </p:grpSpPr>
      <p:pic>
        <p:nvPicPr>
          <p:cNvPr id="10" name="Imagem 9" descr="slide mestre la01-05.jpg"/>
          <p:cNvPicPr>
            <a:picLocks noChangeAspect="1"/>
          </p:cNvPicPr>
          <p:nvPr userDrawn="1"/>
        </p:nvPicPr>
        <p:blipFill>
          <a:blip r:embed="rId2" cstate="print"/>
          <a:stretch>
            <a:fillRect/>
          </a:stretch>
        </p:blipFill>
        <p:spPr>
          <a:xfrm>
            <a:off x="10137" y="0"/>
            <a:ext cx="9123725" cy="6858000"/>
          </a:xfrm>
          <a:prstGeom prst="rect">
            <a:avLst/>
          </a:prstGeom>
        </p:spPr>
      </p:pic>
      <p:sp>
        <p:nvSpPr>
          <p:cNvPr id="9" name="Título 11"/>
          <p:cNvSpPr>
            <a:spLocks noGrp="1"/>
          </p:cNvSpPr>
          <p:nvPr>
            <p:ph type="title" hasCustomPrompt="1"/>
          </p:nvPr>
        </p:nvSpPr>
        <p:spPr>
          <a:xfrm>
            <a:off x="457200" y="1124744"/>
            <a:ext cx="4474840" cy="4392488"/>
          </a:xfrm>
        </p:spPr>
        <p:txBody>
          <a:bodyPr/>
          <a:lstStyle>
            <a:lvl1pPr algn="r">
              <a:defRPr sz="3200" cap="none"/>
            </a:lvl1pPr>
          </a:lstStyle>
          <a:p>
            <a:r>
              <a:rPr lang="pt-BR" dirty="0" smtClean="0"/>
              <a:t>título para slide de transição</a:t>
            </a:r>
            <a:endParaRPr lang="pt-BR" dirty="0"/>
          </a:p>
        </p:txBody>
      </p:sp>
    </p:spTree>
    <p:extLst>
      <p:ext uri="{BB962C8B-B14F-4D97-AF65-F5344CB8AC3E}">
        <p14:creationId xmlns:p14="http://schemas.microsoft.com/office/powerpoint/2010/main" val="314938300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5_Cabeçalho da Seção">
    <p:spTree>
      <p:nvGrpSpPr>
        <p:cNvPr id="1" name=""/>
        <p:cNvGrpSpPr/>
        <p:nvPr/>
      </p:nvGrpSpPr>
      <p:grpSpPr>
        <a:xfrm>
          <a:off x="0" y="0"/>
          <a:ext cx="0" cy="0"/>
          <a:chOff x="0" y="0"/>
          <a:chExt cx="0" cy="0"/>
        </a:xfrm>
      </p:grpSpPr>
      <p:pic>
        <p:nvPicPr>
          <p:cNvPr id="9" name="Imagem 8" descr="slide mestre la01-06.jpg"/>
          <p:cNvPicPr>
            <a:picLocks noChangeAspect="1"/>
          </p:cNvPicPr>
          <p:nvPr userDrawn="1"/>
        </p:nvPicPr>
        <p:blipFill>
          <a:blip r:embed="rId2" cstate="print"/>
          <a:stretch>
            <a:fillRect/>
          </a:stretch>
        </p:blipFill>
        <p:spPr>
          <a:xfrm>
            <a:off x="0" y="0"/>
            <a:ext cx="9123725" cy="6858000"/>
          </a:xfrm>
          <a:prstGeom prst="rect">
            <a:avLst/>
          </a:prstGeom>
        </p:spPr>
      </p:pic>
      <p:sp>
        <p:nvSpPr>
          <p:cNvPr id="8" name="Título 11"/>
          <p:cNvSpPr>
            <a:spLocks noGrp="1"/>
          </p:cNvSpPr>
          <p:nvPr>
            <p:ph type="title" hasCustomPrompt="1"/>
          </p:nvPr>
        </p:nvSpPr>
        <p:spPr>
          <a:xfrm>
            <a:off x="457200" y="1124744"/>
            <a:ext cx="4474840" cy="4392488"/>
          </a:xfrm>
        </p:spPr>
        <p:txBody>
          <a:bodyPr/>
          <a:lstStyle>
            <a:lvl1pPr algn="r">
              <a:defRPr sz="3200" cap="none"/>
            </a:lvl1pPr>
          </a:lstStyle>
          <a:p>
            <a:r>
              <a:rPr lang="pt-BR" dirty="0" smtClean="0"/>
              <a:t>título para slide de transição</a:t>
            </a:r>
            <a:endParaRPr lang="pt-BR" dirty="0"/>
          </a:p>
        </p:txBody>
      </p:sp>
    </p:spTree>
    <p:extLst>
      <p:ext uri="{BB962C8B-B14F-4D97-AF65-F5344CB8AC3E}">
        <p14:creationId xmlns:p14="http://schemas.microsoft.com/office/powerpoint/2010/main" val="388857890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Duas Partes de Conteúdo">
    <p:spTree>
      <p:nvGrpSpPr>
        <p:cNvPr id="1" name=""/>
        <p:cNvGrpSpPr/>
        <p:nvPr/>
      </p:nvGrpSpPr>
      <p:grpSpPr>
        <a:xfrm>
          <a:off x="0" y="0"/>
          <a:ext cx="0" cy="0"/>
          <a:chOff x="0" y="0"/>
          <a:chExt cx="0" cy="0"/>
        </a:xfrm>
      </p:grpSpPr>
      <p:pic>
        <p:nvPicPr>
          <p:cNvPr id="12" name="Imagem 11" descr="slide mestre la01-11.jpg"/>
          <p:cNvPicPr>
            <a:picLocks noChangeAspect="1"/>
          </p:cNvPicPr>
          <p:nvPr userDrawn="1"/>
        </p:nvPicPr>
        <p:blipFill>
          <a:blip r:embed="rId2" cstate="print"/>
          <a:stretch>
            <a:fillRect/>
          </a:stretch>
        </p:blipFill>
        <p:spPr>
          <a:xfrm>
            <a:off x="10137" y="0"/>
            <a:ext cx="9123725" cy="6858000"/>
          </a:xfrm>
          <a:prstGeom prst="rect">
            <a:avLst/>
          </a:prstGeom>
        </p:spPr>
      </p:pic>
      <p:sp>
        <p:nvSpPr>
          <p:cNvPr id="3" name="Espaço Reservado para Conteúdo 2"/>
          <p:cNvSpPr>
            <a:spLocks noGrp="1"/>
          </p:cNvSpPr>
          <p:nvPr>
            <p:ph sz="half" idx="1"/>
          </p:nvPr>
        </p:nvSpPr>
        <p:spPr>
          <a:xfrm>
            <a:off x="457200" y="1124744"/>
            <a:ext cx="4038600" cy="5001419"/>
          </a:xfrm>
        </p:spPr>
        <p:txBody>
          <a:bodyPr/>
          <a:lstStyle>
            <a:lvl1pPr marL="342900" indent="-342900">
              <a:buFont typeface="Wingdings" pitchFamily="2" charset="2"/>
              <a:buChar char="Ø"/>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dirty="0" smtClean="0"/>
              <a:t>Clique para editar 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4" name="Espaço Reservado para Conteúdo 3"/>
          <p:cNvSpPr>
            <a:spLocks noGrp="1"/>
          </p:cNvSpPr>
          <p:nvPr>
            <p:ph sz="half" idx="2"/>
          </p:nvPr>
        </p:nvSpPr>
        <p:spPr>
          <a:xfrm>
            <a:off x="4648200" y="1124744"/>
            <a:ext cx="4038600" cy="5001419"/>
          </a:xfrm>
        </p:spPr>
        <p:txBody>
          <a:bodyPr/>
          <a:lstStyle>
            <a:lvl1pPr marL="342900" indent="-342900">
              <a:buFont typeface="Wingdings" pitchFamily="2" charset="2"/>
              <a:buChar char="Ø"/>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dirty="0" smtClean="0"/>
              <a:t>Clique para editar 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5" name="Espaço Reservado para Data 4"/>
          <p:cNvSpPr>
            <a:spLocks noGrp="1"/>
          </p:cNvSpPr>
          <p:nvPr>
            <p:ph type="dt" sz="half" idx="10"/>
          </p:nvPr>
        </p:nvSpPr>
        <p:spPr/>
        <p:txBody>
          <a:bodyPr/>
          <a:lstStyle/>
          <a:p>
            <a:fld id="{0D24D376-C932-4AF0-8E85-FB03CA507A77}" type="datetime1">
              <a:rPr lang="pt-BR" smtClean="0">
                <a:solidFill>
                  <a:prstClr val="black">
                    <a:tint val="75000"/>
                  </a:prstClr>
                </a:solidFill>
              </a:rPr>
              <a:t>27/04/2016</a:t>
            </a:fld>
            <a:endParaRPr lang="pt-BR" dirty="0">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dirty="0">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8EA0BB2B-8F84-41E0-8971-6676C0BADA27}" type="slidenum">
              <a:rPr lang="pt-BR" smtClean="0">
                <a:solidFill>
                  <a:prstClr val="black">
                    <a:tint val="75000"/>
                  </a:prstClr>
                </a:solidFill>
              </a:rPr>
              <a:pPr/>
              <a:t>‹nº›</a:t>
            </a:fld>
            <a:endParaRPr lang="pt-BR" dirty="0">
              <a:solidFill>
                <a:prstClr val="black">
                  <a:tint val="75000"/>
                </a:prstClr>
              </a:solidFill>
            </a:endParaRPr>
          </a:p>
        </p:txBody>
      </p:sp>
      <p:sp>
        <p:nvSpPr>
          <p:cNvPr id="13" name="Título 1"/>
          <p:cNvSpPr>
            <a:spLocks noGrp="1"/>
          </p:cNvSpPr>
          <p:nvPr>
            <p:ph type="title"/>
          </p:nvPr>
        </p:nvSpPr>
        <p:spPr>
          <a:xfrm>
            <a:off x="467544" y="260648"/>
            <a:ext cx="6347048" cy="597952"/>
          </a:xfrm>
        </p:spPr>
        <p:txBody>
          <a:bodyPr>
            <a:normAutofit/>
          </a:bodyPr>
          <a:lstStyle>
            <a:lvl1pPr algn="l">
              <a:defRPr sz="2800" cap="all" baseline="0">
                <a:solidFill>
                  <a:schemeClr val="accent3">
                    <a:lumMod val="50000"/>
                  </a:schemeClr>
                </a:solidFill>
                <a:latin typeface="Tahoma" pitchFamily="34" charset="0"/>
                <a:ea typeface="Tahoma" pitchFamily="34" charset="0"/>
                <a:cs typeface="Tahoma" pitchFamily="34" charset="0"/>
              </a:defRPr>
            </a:lvl1pPr>
          </a:lstStyle>
          <a:p>
            <a:r>
              <a:rPr lang="pt-BR" dirty="0" smtClean="0"/>
              <a:t>Clique para editar o título</a:t>
            </a:r>
            <a:endParaRPr lang="pt-BR" dirty="0"/>
          </a:p>
        </p:txBody>
      </p:sp>
    </p:spTree>
    <p:extLst>
      <p:ext uri="{BB962C8B-B14F-4D97-AF65-F5344CB8AC3E}">
        <p14:creationId xmlns:p14="http://schemas.microsoft.com/office/powerpoint/2010/main" val="277974633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Duas Partes de Conteúdo">
    <p:spTree>
      <p:nvGrpSpPr>
        <p:cNvPr id="1" name=""/>
        <p:cNvGrpSpPr/>
        <p:nvPr/>
      </p:nvGrpSpPr>
      <p:grpSpPr>
        <a:xfrm>
          <a:off x="0" y="0"/>
          <a:ext cx="0" cy="0"/>
          <a:chOff x="0" y="0"/>
          <a:chExt cx="0" cy="0"/>
        </a:xfrm>
      </p:grpSpPr>
      <p:pic>
        <p:nvPicPr>
          <p:cNvPr id="12" name="Imagem 11" descr="slide mestre la01-11.jpg"/>
          <p:cNvPicPr>
            <a:picLocks noChangeAspect="1"/>
          </p:cNvPicPr>
          <p:nvPr userDrawn="1"/>
        </p:nvPicPr>
        <p:blipFill>
          <a:blip r:embed="rId2" cstate="print"/>
          <a:stretch>
            <a:fillRect/>
          </a:stretch>
        </p:blipFill>
        <p:spPr>
          <a:xfrm>
            <a:off x="10137" y="0"/>
            <a:ext cx="9123725" cy="6858000"/>
          </a:xfrm>
          <a:prstGeom prst="rect">
            <a:avLst/>
          </a:prstGeom>
        </p:spPr>
      </p:pic>
      <p:sp>
        <p:nvSpPr>
          <p:cNvPr id="3" name="Espaço Reservado para Conteúdo 2"/>
          <p:cNvSpPr>
            <a:spLocks noGrp="1"/>
          </p:cNvSpPr>
          <p:nvPr>
            <p:ph sz="half" idx="1" hasCustomPrompt="1"/>
          </p:nvPr>
        </p:nvSpPr>
        <p:spPr>
          <a:xfrm>
            <a:off x="457200" y="797518"/>
            <a:ext cx="4038600" cy="5655818"/>
          </a:xfrm>
        </p:spPr>
        <p:txBody>
          <a:bodyPr>
            <a:normAutofit/>
          </a:bodyPr>
          <a:lstStyle>
            <a:lvl1pPr marL="0" indent="0">
              <a:buFont typeface="Wingdings" pitchFamily="2" charset="2"/>
              <a:buNone/>
              <a:defRPr sz="1200" baseline="0">
                <a:latin typeface="Tahoma" pitchFamily="34" charset="0"/>
                <a:ea typeface="Tahoma" pitchFamily="34" charset="0"/>
                <a:cs typeface="Tahoma"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indent="0">
              <a:buNone/>
              <a:defRPr/>
            </a:pPr>
            <a:r>
              <a:rPr lang="pt-BR" sz="1200" dirty="0" smtClean="0"/>
              <a:t>Construtora: </a:t>
            </a:r>
          </a:p>
          <a:p>
            <a:pPr marL="0" indent="0">
              <a:buNone/>
              <a:defRPr/>
            </a:pPr>
            <a:r>
              <a:rPr lang="pt-BR" sz="1200" dirty="0" smtClean="0"/>
              <a:t>Endereço: X , Y – Bairro</a:t>
            </a:r>
          </a:p>
          <a:p>
            <a:pPr marL="0" indent="0">
              <a:buNone/>
              <a:defRPr/>
            </a:pPr>
            <a:endParaRPr lang="pt-BR" sz="1200" dirty="0" smtClean="0"/>
          </a:p>
          <a:p>
            <a:pPr marL="0" indent="0">
              <a:buNone/>
              <a:defRPr/>
            </a:pPr>
            <a:r>
              <a:rPr lang="pt-BR" sz="1200" dirty="0" smtClean="0"/>
              <a:t>Configuração: AAA unidades</a:t>
            </a:r>
          </a:p>
          <a:p>
            <a:pPr marL="0" indent="0">
              <a:buNone/>
              <a:defRPr/>
            </a:pPr>
            <a:endParaRPr lang="pt-BR" sz="1200" dirty="0" smtClean="0"/>
          </a:p>
          <a:p>
            <a:pPr marL="0" indent="0">
              <a:buNone/>
              <a:defRPr/>
            </a:pPr>
            <a:r>
              <a:rPr lang="pt-BR" sz="1200" b="1" dirty="0" smtClean="0"/>
              <a:t>Configuração do apartamento (1 dormitório)</a:t>
            </a:r>
          </a:p>
          <a:p>
            <a:pPr marL="0" indent="0">
              <a:buNone/>
              <a:defRPr/>
            </a:pPr>
            <a:r>
              <a:rPr lang="pt-BR" sz="1200" dirty="0" smtClean="0"/>
              <a:t>Número de vagas de garagem: 0 (opcional)</a:t>
            </a:r>
          </a:p>
          <a:p>
            <a:pPr marL="0" indent="0">
              <a:buNone/>
              <a:defRPr/>
            </a:pPr>
            <a:r>
              <a:rPr lang="pt-BR" sz="1200" dirty="0" smtClean="0"/>
              <a:t>Metragem privativa: ,00m²</a:t>
            </a:r>
          </a:p>
          <a:p>
            <a:pPr marL="0" indent="0">
              <a:buNone/>
              <a:defRPr/>
            </a:pPr>
            <a:r>
              <a:rPr lang="pt-BR" sz="1200" dirty="0" smtClean="0"/>
              <a:t>Metragem total: ,00m²</a:t>
            </a:r>
          </a:p>
          <a:p>
            <a:pPr marL="0" indent="0">
              <a:buNone/>
              <a:defRPr/>
            </a:pPr>
            <a:r>
              <a:rPr lang="pt-BR" sz="1200" b="1" dirty="0" smtClean="0">
                <a:solidFill>
                  <a:schemeClr val="accent6">
                    <a:lumMod val="75000"/>
                  </a:schemeClr>
                </a:solidFill>
              </a:rPr>
              <a:t>Valor: R$ ,00</a:t>
            </a:r>
          </a:p>
          <a:p>
            <a:pPr marL="0" indent="0">
              <a:buNone/>
              <a:defRPr/>
            </a:pPr>
            <a:r>
              <a:rPr lang="pt-BR" sz="1200" b="1" dirty="0" smtClean="0"/>
              <a:t>Valor por m</a:t>
            </a:r>
            <a:r>
              <a:rPr lang="pt-BR" sz="1200" b="1" baseline="30000" dirty="0" smtClean="0"/>
              <a:t>2</a:t>
            </a:r>
            <a:r>
              <a:rPr lang="pt-BR" sz="1200" b="1" dirty="0" smtClean="0"/>
              <a:t> privativo: R$ ,00 </a:t>
            </a:r>
          </a:p>
          <a:p>
            <a:pPr marL="0" indent="0">
              <a:buNone/>
              <a:defRPr/>
            </a:pPr>
            <a:r>
              <a:rPr lang="pt-BR" sz="1200" b="1" dirty="0" smtClean="0"/>
              <a:t>Valor por m</a:t>
            </a:r>
            <a:r>
              <a:rPr lang="pt-BR" sz="1200" b="1" baseline="30000" dirty="0" smtClean="0"/>
              <a:t>2</a:t>
            </a:r>
            <a:r>
              <a:rPr lang="pt-BR" sz="1200" b="1" dirty="0" smtClean="0"/>
              <a:t> total: R$ ,00</a:t>
            </a:r>
          </a:p>
          <a:p>
            <a:pPr marL="0" indent="0">
              <a:buNone/>
              <a:defRPr/>
            </a:pPr>
            <a:endParaRPr lang="pt-BR" sz="1200" b="1" dirty="0" smtClean="0"/>
          </a:p>
          <a:p>
            <a:pPr marL="0" indent="0">
              <a:buNone/>
              <a:defRPr/>
            </a:pPr>
            <a:r>
              <a:rPr lang="pt-BR" sz="1200" b="1" dirty="0" smtClean="0"/>
              <a:t>Configuração do apartamento (2 dormitórios)</a:t>
            </a:r>
          </a:p>
          <a:p>
            <a:pPr marL="0" indent="0">
              <a:buNone/>
              <a:defRPr/>
            </a:pPr>
            <a:r>
              <a:rPr lang="pt-BR" sz="1200" dirty="0" smtClean="0"/>
              <a:t>Número de vagas de garagem: 0 (opcional)</a:t>
            </a:r>
          </a:p>
          <a:p>
            <a:pPr marL="0" indent="0">
              <a:buNone/>
              <a:defRPr/>
            </a:pPr>
            <a:r>
              <a:rPr lang="pt-BR" sz="1200" dirty="0" smtClean="0"/>
              <a:t>Metragem privativa: ,00m²</a:t>
            </a:r>
          </a:p>
          <a:p>
            <a:pPr marL="0" indent="0">
              <a:buNone/>
              <a:defRPr/>
            </a:pPr>
            <a:r>
              <a:rPr lang="pt-BR" sz="1200" dirty="0" smtClean="0"/>
              <a:t>Metragem total: ,00m²</a:t>
            </a:r>
          </a:p>
          <a:p>
            <a:pPr marL="0" indent="0">
              <a:buNone/>
              <a:defRPr/>
            </a:pPr>
            <a:r>
              <a:rPr lang="pt-BR" sz="1200" b="1" dirty="0" smtClean="0">
                <a:solidFill>
                  <a:schemeClr val="accent6">
                    <a:lumMod val="75000"/>
                  </a:schemeClr>
                </a:solidFill>
              </a:rPr>
              <a:t>Valor: R$ ,00</a:t>
            </a:r>
          </a:p>
          <a:p>
            <a:pPr marL="0" indent="0">
              <a:buNone/>
              <a:defRPr/>
            </a:pPr>
            <a:r>
              <a:rPr lang="pt-BR" sz="1200" b="1" dirty="0" smtClean="0"/>
              <a:t>Valor por m</a:t>
            </a:r>
            <a:r>
              <a:rPr lang="pt-BR" sz="1200" b="1" baseline="30000" dirty="0" smtClean="0"/>
              <a:t>2</a:t>
            </a:r>
            <a:r>
              <a:rPr lang="pt-BR" sz="1200" b="1" dirty="0" smtClean="0"/>
              <a:t> privativo: R$ ,00 </a:t>
            </a:r>
          </a:p>
          <a:p>
            <a:pPr marL="0" indent="0">
              <a:buNone/>
              <a:defRPr/>
            </a:pPr>
            <a:r>
              <a:rPr lang="pt-BR" sz="1200" b="1" dirty="0" smtClean="0"/>
              <a:t>Valor por m</a:t>
            </a:r>
            <a:r>
              <a:rPr lang="pt-BR" sz="1200" b="1" baseline="30000" dirty="0" smtClean="0"/>
              <a:t>2</a:t>
            </a:r>
            <a:r>
              <a:rPr lang="pt-BR" sz="1200" b="1" dirty="0" smtClean="0"/>
              <a:t> total: R$ ,00</a:t>
            </a:r>
          </a:p>
          <a:p>
            <a:pPr marL="0" indent="0">
              <a:buNone/>
              <a:defRPr/>
            </a:pPr>
            <a:endParaRPr lang="pt-BR" sz="1200" b="1" dirty="0" smtClean="0">
              <a:solidFill>
                <a:srgbClr val="9BBB59">
                  <a:lumMod val="50000"/>
                </a:srgbClr>
              </a:solidFill>
            </a:endParaRPr>
          </a:p>
          <a:p>
            <a:pPr marL="0" indent="0">
              <a:buNone/>
              <a:defRPr/>
            </a:pPr>
            <a:r>
              <a:rPr lang="pt-BR" sz="1200" b="1" dirty="0" smtClean="0">
                <a:solidFill>
                  <a:srgbClr val="9BBB59">
                    <a:lumMod val="50000"/>
                  </a:srgbClr>
                </a:solidFill>
              </a:rPr>
              <a:t>Descrição  das áreas comuns: </a:t>
            </a:r>
          </a:p>
          <a:p>
            <a:pPr marL="0" indent="0">
              <a:buNone/>
              <a:defRPr/>
            </a:pPr>
            <a:r>
              <a:rPr lang="pt-BR" sz="1200" dirty="0" smtClean="0">
                <a:solidFill>
                  <a:srgbClr val="9BBB59">
                    <a:lumMod val="50000"/>
                  </a:srgbClr>
                </a:solidFill>
              </a:rPr>
              <a:t>ABC</a:t>
            </a:r>
            <a:endParaRPr lang="pt-BR" sz="1200" dirty="0">
              <a:solidFill>
                <a:srgbClr val="9BBB59">
                  <a:lumMod val="50000"/>
                </a:srgbClr>
              </a:solidFill>
            </a:endParaRPr>
          </a:p>
        </p:txBody>
      </p:sp>
      <p:sp>
        <p:nvSpPr>
          <p:cNvPr id="4" name="Espaço Reservado para Conteúdo 3"/>
          <p:cNvSpPr>
            <a:spLocks noGrp="1"/>
          </p:cNvSpPr>
          <p:nvPr>
            <p:ph sz="half" idx="2"/>
          </p:nvPr>
        </p:nvSpPr>
        <p:spPr>
          <a:xfrm>
            <a:off x="4648200" y="797518"/>
            <a:ext cx="4038600" cy="5727826"/>
          </a:xfrm>
        </p:spPr>
        <p:txBody>
          <a:bodyPr/>
          <a:lstStyle>
            <a:lvl1pPr marL="0" indent="0">
              <a:buFont typeface="Wingdings" pitchFamily="2" charset="2"/>
              <a:buNone/>
              <a:defRPr sz="2800" baseline="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a:lnSpc>
                <a:spcPct val="150000"/>
              </a:lnSpc>
              <a:defRPr/>
            </a:pPr>
            <a:endParaRPr lang="pt-BR" sz="1200" b="1" dirty="0" smtClean="0">
              <a:solidFill>
                <a:schemeClr val="accent6">
                  <a:lumMod val="75000"/>
                </a:schemeClr>
              </a:solidFill>
              <a:latin typeface="Century Gothic" pitchFamily="34" charset="0"/>
              <a:cs typeface="Tahoma" pitchFamily="34" charset="0"/>
            </a:endParaRPr>
          </a:p>
          <a:p>
            <a:pPr>
              <a:lnSpc>
                <a:spcPct val="150000"/>
              </a:lnSpc>
              <a:defRPr/>
            </a:pPr>
            <a:endParaRPr lang="pt-BR" sz="1200" b="1" dirty="0" smtClean="0">
              <a:solidFill>
                <a:schemeClr val="accent6">
                  <a:lumMod val="75000"/>
                </a:schemeClr>
              </a:solidFill>
              <a:latin typeface="Century Gothic" pitchFamily="34" charset="0"/>
              <a:cs typeface="Tahoma" pitchFamily="34" charset="0"/>
            </a:endParaRPr>
          </a:p>
          <a:p>
            <a:pPr>
              <a:lnSpc>
                <a:spcPct val="150000"/>
              </a:lnSpc>
              <a:defRPr/>
            </a:pPr>
            <a:endParaRPr lang="pt-BR" sz="1200" b="1" dirty="0" smtClean="0">
              <a:solidFill>
                <a:schemeClr val="accent6">
                  <a:lumMod val="75000"/>
                </a:schemeClr>
              </a:solidFill>
              <a:latin typeface="Century Gothic" pitchFamily="34" charset="0"/>
              <a:cs typeface="Tahoma" pitchFamily="34" charset="0"/>
            </a:endParaRPr>
          </a:p>
          <a:p>
            <a:pPr>
              <a:lnSpc>
                <a:spcPct val="150000"/>
              </a:lnSpc>
              <a:defRPr/>
            </a:pPr>
            <a:endParaRPr lang="pt-BR" sz="1200" b="1" dirty="0" smtClean="0">
              <a:solidFill>
                <a:schemeClr val="accent6">
                  <a:lumMod val="75000"/>
                </a:schemeClr>
              </a:solidFill>
              <a:latin typeface="Century Gothic" pitchFamily="34" charset="0"/>
              <a:cs typeface="Tahoma" pitchFamily="34" charset="0"/>
            </a:endParaRPr>
          </a:p>
          <a:p>
            <a:pPr>
              <a:lnSpc>
                <a:spcPct val="150000"/>
              </a:lnSpc>
              <a:defRPr/>
            </a:pPr>
            <a:endParaRPr lang="pt-BR" sz="1200" b="1" dirty="0" smtClean="0">
              <a:solidFill>
                <a:schemeClr val="accent6">
                  <a:lumMod val="75000"/>
                </a:schemeClr>
              </a:solidFill>
              <a:latin typeface="Century Gothic" pitchFamily="34" charset="0"/>
              <a:cs typeface="Tahoma" pitchFamily="34" charset="0"/>
            </a:endParaRPr>
          </a:p>
          <a:p>
            <a:pPr>
              <a:lnSpc>
                <a:spcPct val="150000"/>
              </a:lnSpc>
              <a:defRPr/>
            </a:pPr>
            <a:endParaRPr lang="pt-BR" sz="1200" b="1" dirty="0" smtClean="0">
              <a:solidFill>
                <a:schemeClr val="accent6">
                  <a:lumMod val="75000"/>
                </a:schemeClr>
              </a:solidFill>
              <a:latin typeface="Century Gothic" pitchFamily="34" charset="0"/>
              <a:cs typeface="Tahoma" pitchFamily="34" charset="0"/>
            </a:endParaRPr>
          </a:p>
          <a:p>
            <a:pPr>
              <a:lnSpc>
                <a:spcPct val="150000"/>
              </a:lnSpc>
              <a:defRPr/>
            </a:pPr>
            <a:endParaRPr lang="pt-BR" sz="1200" b="1" dirty="0" smtClean="0">
              <a:solidFill>
                <a:schemeClr val="accent6">
                  <a:lumMod val="75000"/>
                </a:schemeClr>
              </a:solidFill>
              <a:latin typeface="Century Gothic" pitchFamily="34" charset="0"/>
              <a:cs typeface="Tahoma" pitchFamily="34" charset="0"/>
            </a:endParaRPr>
          </a:p>
          <a:p>
            <a:pPr>
              <a:lnSpc>
                <a:spcPct val="150000"/>
              </a:lnSpc>
              <a:defRPr/>
            </a:pPr>
            <a:endParaRPr lang="pt-BR" sz="1200" b="1" dirty="0" smtClean="0">
              <a:solidFill>
                <a:schemeClr val="accent6">
                  <a:lumMod val="75000"/>
                </a:schemeClr>
              </a:solidFill>
              <a:latin typeface="Century Gothic" pitchFamily="34" charset="0"/>
              <a:cs typeface="Tahoma" pitchFamily="34" charset="0"/>
            </a:endParaRPr>
          </a:p>
          <a:p>
            <a:pPr>
              <a:lnSpc>
                <a:spcPct val="150000"/>
              </a:lnSpc>
              <a:defRPr/>
            </a:pPr>
            <a:endParaRPr lang="pt-BR" sz="1200" b="1" dirty="0" smtClean="0">
              <a:solidFill>
                <a:schemeClr val="accent6">
                  <a:lumMod val="75000"/>
                </a:schemeClr>
              </a:solidFill>
              <a:latin typeface="Century Gothic" pitchFamily="34" charset="0"/>
              <a:cs typeface="Tahoma" pitchFamily="34" charset="0"/>
            </a:endParaRPr>
          </a:p>
          <a:p>
            <a:pPr>
              <a:lnSpc>
                <a:spcPct val="150000"/>
              </a:lnSpc>
              <a:defRPr/>
            </a:pPr>
            <a:endParaRPr lang="pt-BR" sz="1200" b="1" dirty="0" smtClean="0">
              <a:solidFill>
                <a:schemeClr val="accent6">
                  <a:lumMod val="75000"/>
                </a:schemeClr>
              </a:solidFill>
              <a:latin typeface="Century Gothic" pitchFamily="34" charset="0"/>
              <a:cs typeface="Tahoma" pitchFamily="34" charset="0"/>
            </a:endParaRPr>
          </a:p>
          <a:p>
            <a:pPr>
              <a:lnSpc>
                <a:spcPct val="150000"/>
              </a:lnSpc>
              <a:defRPr/>
            </a:pPr>
            <a:endParaRPr lang="pt-BR" sz="1200" b="1" dirty="0" smtClean="0">
              <a:solidFill>
                <a:schemeClr val="accent6">
                  <a:lumMod val="75000"/>
                </a:schemeClr>
              </a:solidFill>
              <a:latin typeface="Century Gothic" pitchFamily="34" charset="0"/>
              <a:cs typeface="Tahoma" pitchFamily="34" charset="0"/>
            </a:endParaRPr>
          </a:p>
          <a:p>
            <a:pPr>
              <a:lnSpc>
                <a:spcPct val="150000"/>
              </a:lnSpc>
              <a:defRPr/>
            </a:pPr>
            <a:endParaRPr lang="pt-BR" sz="1200" b="1" dirty="0" smtClean="0">
              <a:solidFill>
                <a:schemeClr val="accent6">
                  <a:lumMod val="75000"/>
                </a:schemeClr>
              </a:solidFill>
              <a:latin typeface="Century Gothic" pitchFamily="34" charset="0"/>
              <a:cs typeface="Tahoma" pitchFamily="34" charset="0"/>
            </a:endParaRPr>
          </a:p>
          <a:p>
            <a:pPr>
              <a:lnSpc>
                <a:spcPct val="150000"/>
              </a:lnSpc>
              <a:defRPr/>
            </a:pPr>
            <a:endParaRPr lang="pt-BR" sz="1200" b="1" dirty="0" smtClean="0">
              <a:solidFill>
                <a:schemeClr val="accent6">
                  <a:lumMod val="75000"/>
                </a:schemeClr>
              </a:solidFill>
              <a:latin typeface="Century Gothic" pitchFamily="34" charset="0"/>
              <a:cs typeface="Tahoma" pitchFamily="34" charset="0"/>
            </a:endParaRPr>
          </a:p>
          <a:p>
            <a:pPr>
              <a:lnSpc>
                <a:spcPct val="150000"/>
              </a:lnSpc>
              <a:defRPr/>
            </a:pPr>
            <a:endParaRPr lang="pt-BR" sz="1200" b="1" dirty="0" smtClean="0">
              <a:solidFill>
                <a:schemeClr val="accent6">
                  <a:lumMod val="75000"/>
                </a:schemeClr>
              </a:solidFill>
              <a:latin typeface="Tahoma" pitchFamily="34" charset="0"/>
              <a:ea typeface="Tahoma" pitchFamily="34" charset="0"/>
              <a:cs typeface="Tahoma" pitchFamily="34" charset="0"/>
            </a:endParaRPr>
          </a:p>
          <a:p>
            <a:pPr>
              <a:lnSpc>
                <a:spcPct val="150000"/>
              </a:lnSpc>
              <a:defRPr/>
            </a:pPr>
            <a:r>
              <a:rPr lang="pt-BR" sz="1200" b="1" dirty="0" smtClean="0">
                <a:solidFill>
                  <a:schemeClr val="accent6">
                    <a:lumMod val="75000"/>
                  </a:schemeClr>
                </a:solidFill>
                <a:latin typeface="Tahoma" pitchFamily="34" charset="0"/>
                <a:ea typeface="Tahoma" pitchFamily="34" charset="0"/>
                <a:cs typeface="Tahoma" pitchFamily="34" charset="0"/>
              </a:rPr>
              <a:t>Início da construção: </a:t>
            </a:r>
            <a:r>
              <a:rPr lang="pt-BR" sz="1200" dirty="0" smtClean="0">
                <a:solidFill>
                  <a:schemeClr val="accent6">
                    <a:lumMod val="75000"/>
                  </a:schemeClr>
                </a:solidFill>
                <a:latin typeface="Tahoma" pitchFamily="34" charset="0"/>
                <a:ea typeface="Tahoma" pitchFamily="34" charset="0"/>
                <a:cs typeface="Tahoma" pitchFamily="34" charset="0"/>
              </a:rPr>
              <a:t>Mês/Ano</a:t>
            </a:r>
          </a:p>
          <a:p>
            <a:pPr>
              <a:lnSpc>
                <a:spcPct val="150000"/>
              </a:lnSpc>
              <a:defRPr/>
            </a:pPr>
            <a:r>
              <a:rPr lang="pt-BR" sz="1200" b="1" dirty="0" smtClean="0">
                <a:solidFill>
                  <a:schemeClr val="accent6">
                    <a:lumMod val="75000"/>
                  </a:schemeClr>
                </a:solidFill>
                <a:latin typeface="Tahoma" pitchFamily="34" charset="0"/>
                <a:ea typeface="Tahoma" pitchFamily="34" charset="0"/>
                <a:cs typeface="Tahoma" pitchFamily="34" charset="0"/>
              </a:rPr>
              <a:t>Entrega da obra: </a:t>
            </a:r>
            <a:r>
              <a:rPr lang="pt-BR" sz="1200" dirty="0" smtClean="0">
                <a:solidFill>
                  <a:schemeClr val="accent6">
                    <a:lumMod val="75000"/>
                  </a:schemeClr>
                </a:solidFill>
                <a:latin typeface="Tahoma" pitchFamily="34" charset="0"/>
                <a:ea typeface="Tahoma" pitchFamily="34" charset="0"/>
                <a:cs typeface="Tahoma" pitchFamily="34" charset="0"/>
              </a:rPr>
              <a:t>Mês/Ano</a:t>
            </a:r>
          </a:p>
          <a:p>
            <a:pPr>
              <a:lnSpc>
                <a:spcPct val="150000"/>
              </a:lnSpc>
              <a:defRPr/>
            </a:pPr>
            <a:r>
              <a:rPr lang="pt-BR" sz="1200" b="1" dirty="0" smtClean="0">
                <a:solidFill>
                  <a:schemeClr val="accent6">
                    <a:lumMod val="75000"/>
                  </a:schemeClr>
                </a:solidFill>
                <a:latin typeface="Tahoma" pitchFamily="34" charset="0"/>
                <a:ea typeface="Tahoma" pitchFamily="34" charset="0"/>
                <a:cs typeface="Tahoma" pitchFamily="34" charset="0"/>
              </a:rPr>
              <a:t>Disponibilidade: </a:t>
            </a:r>
            <a:r>
              <a:rPr lang="pt-BR" sz="1200" dirty="0" smtClean="0">
                <a:solidFill>
                  <a:schemeClr val="accent6">
                    <a:lumMod val="75000"/>
                  </a:schemeClr>
                </a:solidFill>
                <a:latin typeface="Tahoma" pitchFamily="34" charset="0"/>
                <a:ea typeface="Tahoma" pitchFamily="34" charset="0"/>
                <a:cs typeface="Tahoma" pitchFamily="34" charset="0"/>
              </a:rPr>
              <a:t>%</a:t>
            </a:r>
          </a:p>
          <a:p>
            <a:pPr lvl="0"/>
            <a:endParaRPr lang="pt-BR" dirty="0"/>
          </a:p>
        </p:txBody>
      </p:sp>
      <p:sp>
        <p:nvSpPr>
          <p:cNvPr id="5" name="Espaço Reservado para Data 4"/>
          <p:cNvSpPr>
            <a:spLocks noGrp="1"/>
          </p:cNvSpPr>
          <p:nvPr>
            <p:ph type="dt" sz="half" idx="10"/>
          </p:nvPr>
        </p:nvSpPr>
        <p:spPr/>
        <p:txBody>
          <a:bodyPr/>
          <a:lstStyle/>
          <a:p>
            <a:fld id="{D48A8B05-8CCD-4CDD-8329-A3609996F2DB}" type="datetime1">
              <a:rPr lang="pt-BR" smtClean="0">
                <a:solidFill>
                  <a:prstClr val="black">
                    <a:tint val="75000"/>
                  </a:prstClr>
                </a:solidFill>
              </a:rPr>
              <a:t>27/04/2016</a:t>
            </a:fld>
            <a:endParaRPr lang="pt-BR" dirty="0">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dirty="0">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8EA0BB2B-8F84-41E0-8971-6676C0BADA27}" type="slidenum">
              <a:rPr lang="pt-BR" smtClean="0">
                <a:solidFill>
                  <a:prstClr val="black">
                    <a:tint val="75000"/>
                  </a:prstClr>
                </a:solidFill>
              </a:rPr>
              <a:pPr/>
              <a:t>‹nº›</a:t>
            </a:fld>
            <a:endParaRPr lang="pt-BR" dirty="0">
              <a:solidFill>
                <a:prstClr val="black">
                  <a:tint val="75000"/>
                </a:prstClr>
              </a:solidFill>
            </a:endParaRPr>
          </a:p>
        </p:txBody>
      </p:sp>
      <p:sp>
        <p:nvSpPr>
          <p:cNvPr id="13" name="Título 1"/>
          <p:cNvSpPr>
            <a:spLocks noGrp="1"/>
          </p:cNvSpPr>
          <p:nvPr>
            <p:ph type="title" hasCustomPrompt="1"/>
          </p:nvPr>
        </p:nvSpPr>
        <p:spPr>
          <a:xfrm>
            <a:off x="467544" y="113690"/>
            <a:ext cx="6347048" cy="597952"/>
          </a:xfrm>
        </p:spPr>
        <p:txBody>
          <a:bodyPr>
            <a:normAutofit/>
          </a:bodyPr>
          <a:lstStyle>
            <a:lvl1pPr algn="l">
              <a:defRPr sz="2800" cap="all" baseline="0">
                <a:solidFill>
                  <a:schemeClr val="accent3">
                    <a:lumMod val="50000"/>
                  </a:schemeClr>
                </a:solidFill>
                <a:latin typeface="Tahoma" pitchFamily="34" charset="0"/>
                <a:ea typeface="Tahoma" pitchFamily="34" charset="0"/>
                <a:cs typeface="Tahoma" pitchFamily="34" charset="0"/>
              </a:defRPr>
            </a:lvl1pPr>
          </a:lstStyle>
          <a:p>
            <a:r>
              <a:rPr lang="pt-BR" dirty="0" smtClean="0"/>
              <a:t>NOME</a:t>
            </a:r>
            <a:endParaRPr lang="pt-BR" dirty="0"/>
          </a:p>
        </p:txBody>
      </p:sp>
    </p:spTree>
    <p:extLst>
      <p:ext uri="{BB962C8B-B14F-4D97-AF65-F5344CB8AC3E}">
        <p14:creationId xmlns:p14="http://schemas.microsoft.com/office/powerpoint/2010/main" val="3723385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omparação">
    <p:spTree>
      <p:nvGrpSpPr>
        <p:cNvPr id="1" name=""/>
        <p:cNvGrpSpPr/>
        <p:nvPr/>
      </p:nvGrpSpPr>
      <p:grpSpPr>
        <a:xfrm>
          <a:off x="0" y="0"/>
          <a:ext cx="0" cy="0"/>
          <a:chOff x="0" y="0"/>
          <a:chExt cx="0" cy="0"/>
        </a:xfrm>
      </p:grpSpPr>
      <p:pic>
        <p:nvPicPr>
          <p:cNvPr id="14" name="Imagem 13" descr="slide mestre la01-11.jpg"/>
          <p:cNvPicPr>
            <a:picLocks noChangeAspect="1"/>
          </p:cNvPicPr>
          <p:nvPr userDrawn="1"/>
        </p:nvPicPr>
        <p:blipFill>
          <a:blip r:embed="rId2" cstate="print"/>
          <a:stretch>
            <a:fillRect/>
          </a:stretch>
        </p:blipFill>
        <p:spPr>
          <a:xfrm>
            <a:off x="10137" y="0"/>
            <a:ext cx="9123725" cy="6858000"/>
          </a:xfrm>
          <a:prstGeom prst="rect">
            <a:avLst/>
          </a:prstGeom>
        </p:spPr>
      </p:pic>
      <p:sp>
        <p:nvSpPr>
          <p:cNvPr id="3" name="Espaço Reservado para Texto 2"/>
          <p:cNvSpPr>
            <a:spLocks noGrp="1"/>
          </p:cNvSpPr>
          <p:nvPr>
            <p:ph type="body" idx="1"/>
          </p:nvPr>
        </p:nvSpPr>
        <p:spPr>
          <a:xfrm>
            <a:off x="457200" y="1052736"/>
            <a:ext cx="4040188" cy="112213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dirty="0" smtClean="0"/>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marL="342900" indent="-342900">
              <a:buFont typeface="Wingdings" pitchFamily="2" charset="2"/>
              <a:buChar char="Ø"/>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dirty="0" smtClean="0"/>
              <a:t>Clique para editar 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5" name="Espaço Reservado para Texto 4"/>
          <p:cNvSpPr>
            <a:spLocks noGrp="1"/>
          </p:cNvSpPr>
          <p:nvPr>
            <p:ph type="body" sz="quarter" idx="3"/>
          </p:nvPr>
        </p:nvSpPr>
        <p:spPr>
          <a:xfrm>
            <a:off x="4645025" y="1052736"/>
            <a:ext cx="4041775" cy="112213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dirty="0" smtClean="0"/>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marL="342900" indent="-342900">
              <a:buFont typeface="Wingdings" pitchFamily="2" charset="2"/>
              <a:buChar char="Ø"/>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dirty="0" smtClean="0"/>
              <a:t>Clique para editar 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7" name="Espaço Reservado para Data 6"/>
          <p:cNvSpPr>
            <a:spLocks noGrp="1"/>
          </p:cNvSpPr>
          <p:nvPr>
            <p:ph type="dt" sz="half" idx="10"/>
          </p:nvPr>
        </p:nvSpPr>
        <p:spPr/>
        <p:txBody>
          <a:bodyPr/>
          <a:lstStyle/>
          <a:p>
            <a:fld id="{9A11DF31-F8F5-410A-ABF1-6FF75C208FF0}" type="datetime1">
              <a:rPr lang="pt-BR" smtClean="0">
                <a:solidFill>
                  <a:prstClr val="black">
                    <a:tint val="75000"/>
                  </a:prstClr>
                </a:solidFill>
              </a:rPr>
              <a:t>27/04/2016</a:t>
            </a:fld>
            <a:endParaRPr lang="pt-BR" dirty="0">
              <a:solidFill>
                <a:prstClr val="black">
                  <a:tint val="75000"/>
                </a:prstClr>
              </a:solidFill>
            </a:endParaRPr>
          </a:p>
        </p:txBody>
      </p:sp>
      <p:sp>
        <p:nvSpPr>
          <p:cNvPr id="8" name="Espaço Reservado para Rodapé 7"/>
          <p:cNvSpPr>
            <a:spLocks noGrp="1"/>
          </p:cNvSpPr>
          <p:nvPr>
            <p:ph type="ftr" sz="quarter" idx="11"/>
          </p:nvPr>
        </p:nvSpPr>
        <p:spPr/>
        <p:txBody>
          <a:bodyPr/>
          <a:lstStyle/>
          <a:p>
            <a:endParaRPr lang="pt-BR" dirty="0">
              <a:solidFill>
                <a:prstClr val="black">
                  <a:tint val="75000"/>
                </a:prstClr>
              </a:solidFill>
            </a:endParaRPr>
          </a:p>
        </p:txBody>
      </p:sp>
      <p:sp>
        <p:nvSpPr>
          <p:cNvPr id="9" name="Espaço Reservado para Número de Slide 8"/>
          <p:cNvSpPr>
            <a:spLocks noGrp="1"/>
          </p:cNvSpPr>
          <p:nvPr>
            <p:ph type="sldNum" sz="quarter" idx="12"/>
          </p:nvPr>
        </p:nvSpPr>
        <p:spPr/>
        <p:txBody>
          <a:bodyPr/>
          <a:lstStyle/>
          <a:p>
            <a:fld id="{8EA0BB2B-8F84-41E0-8971-6676C0BADA27}" type="slidenum">
              <a:rPr lang="pt-BR" smtClean="0">
                <a:solidFill>
                  <a:prstClr val="black">
                    <a:tint val="75000"/>
                  </a:prstClr>
                </a:solidFill>
              </a:rPr>
              <a:pPr/>
              <a:t>‹nº›</a:t>
            </a:fld>
            <a:endParaRPr lang="pt-BR" dirty="0">
              <a:solidFill>
                <a:prstClr val="black">
                  <a:tint val="75000"/>
                </a:prstClr>
              </a:solidFill>
            </a:endParaRPr>
          </a:p>
        </p:txBody>
      </p:sp>
      <p:sp>
        <p:nvSpPr>
          <p:cNvPr id="15" name="Título 1"/>
          <p:cNvSpPr>
            <a:spLocks noGrp="1"/>
          </p:cNvSpPr>
          <p:nvPr>
            <p:ph type="title"/>
          </p:nvPr>
        </p:nvSpPr>
        <p:spPr>
          <a:xfrm>
            <a:off x="467544" y="188640"/>
            <a:ext cx="6347048" cy="597952"/>
          </a:xfrm>
        </p:spPr>
        <p:txBody>
          <a:bodyPr>
            <a:normAutofit/>
          </a:bodyPr>
          <a:lstStyle>
            <a:lvl1pPr algn="l">
              <a:defRPr sz="2800" cap="all" baseline="0">
                <a:solidFill>
                  <a:schemeClr val="accent3">
                    <a:lumMod val="50000"/>
                  </a:schemeClr>
                </a:solidFill>
                <a:latin typeface="Tahoma" pitchFamily="34" charset="0"/>
                <a:ea typeface="Tahoma" pitchFamily="34" charset="0"/>
                <a:cs typeface="Tahoma" pitchFamily="34" charset="0"/>
              </a:defRPr>
            </a:lvl1pPr>
          </a:lstStyle>
          <a:p>
            <a:r>
              <a:rPr lang="pt-BR" dirty="0" smtClean="0"/>
              <a:t>Clique para editar o título</a:t>
            </a:r>
            <a:endParaRPr lang="pt-BR" dirty="0"/>
          </a:p>
        </p:txBody>
      </p:sp>
    </p:spTree>
    <p:extLst>
      <p:ext uri="{BB962C8B-B14F-4D97-AF65-F5344CB8AC3E}">
        <p14:creationId xmlns:p14="http://schemas.microsoft.com/office/powerpoint/2010/main" val="31371906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omente título">
    <p:spTree>
      <p:nvGrpSpPr>
        <p:cNvPr id="1" name=""/>
        <p:cNvGrpSpPr/>
        <p:nvPr/>
      </p:nvGrpSpPr>
      <p:grpSpPr>
        <a:xfrm>
          <a:off x="0" y="0"/>
          <a:ext cx="0" cy="0"/>
          <a:chOff x="0" y="0"/>
          <a:chExt cx="0" cy="0"/>
        </a:xfrm>
      </p:grpSpPr>
      <p:pic>
        <p:nvPicPr>
          <p:cNvPr id="7" name="Picture 2" descr="Z:\Brain\slide mestre ppt\at\slide mestre la01-15.jpg"/>
          <p:cNvPicPr>
            <a:picLocks noChangeAspect="1" noChangeArrowheads="1"/>
          </p:cNvPicPr>
          <p:nvPr userDrawn="1"/>
        </p:nvPicPr>
        <p:blipFill>
          <a:blip r:embed="rId2" cstate="print"/>
          <a:srcRect/>
          <a:stretch>
            <a:fillRect/>
          </a:stretch>
        </p:blipFill>
        <p:spPr bwMode="auto">
          <a:xfrm>
            <a:off x="0" y="-19050"/>
            <a:ext cx="9144000" cy="6877050"/>
          </a:xfrm>
          <a:prstGeom prst="rect">
            <a:avLst/>
          </a:prstGeom>
          <a:noFill/>
        </p:spPr>
      </p:pic>
      <p:sp>
        <p:nvSpPr>
          <p:cNvPr id="8" name="Espaço Reservado para Número de Slide 5"/>
          <p:cNvSpPr txBox="1">
            <a:spLocks/>
          </p:cNvSpPr>
          <p:nvPr userDrawn="1"/>
        </p:nvSpPr>
        <p:spPr>
          <a:xfrm>
            <a:off x="596320" y="6296615"/>
            <a:ext cx="504056" cy="365125"/>
          </a:xfrm>
          <a:prstGeom prst="rect">
            <a:avLst/>
          </a:prstGeom>
        </p:spPr>
        <p:txBody>
          <a:bodyPr vert="horz" lIns="91440" tIns="45720" rIns="91440" bIns="45720" rtlCol="0" anchor="ctr"/>
          <a:lstStyle>
            <a:lvl1pPr algn="ct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EA0BB2B-8F84-41E0-8971-6676C0BADA27}" type="slidenum">
              <a:rPr kumimoji="0" lang="pt-BR" sz="1200" b="0" i="0" u="none" strike="noStrike" kern="1200" cap="none" spc="0" normalizeH="0" baseline="0" noProof="0" smtClean="0">
                <a:ln>
                  <a:noFill/>
                </a:ln>
                <a:solidFill>
                  <a:schemeClr val="bg1"/>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pt-BR" sz="1200" b="0" i="0" u="none" strike="noStrike" kern="1200" cap="none" spc="0" normalizeH="0" baseline="0" noProof="0" dirty="0">
              <a:ln>
                <a:noFill/>
              </a:ln>
              <a:solidFill>
                <a:schemeClr val="bg1"/>
              </a:solidFill>
              <a:effectLst/>
              <a:uLnTx/>
              <a:uFillTx/>
              <a:latin typeface="+mn-lt"/>
              <a:ea typeface="+mn-ea"/>
              <a:cs typeface="+mn-cs"/>
            </a:endParaRPr>
          </a:p>
        </p:txBody>
      </p:sp>
      <p:sp>
        <p:nvSpPr>
          <p:cNvPr id="11" name="Título 1"/>
          <p:cNvSpPr>
            <a:spLocks noGrp="1"/>
          </p:cNvSpPr>
          <p:nvPr>
            <p:ph type="title"/>
          </p:nvPr>
        </p:nvSpPr>
        <p:spPr>
          <a:xfrm>
            <a:off x="323528" y="260648"/>
            <a:ext cx="6347048" cy="597952"/>
          </a:xfrm>
        </p:spPr>
        <p:txBody>
          <a:bodyPr>
            <a:normAutofit/>
          </a:bodyPr>
          <a:lstStyle>
            <a:lvl1pPr algn="l">
              <a:defRPr sz="2800" cap="all" baseline="0">
                <a:solidFill>
                  <a:schemeClr val="accent3">
                    <a:lumMod val="50000"/>
                  </a:schemeClr>
                </a:solidFill>
                <a:latin typeface="Tahoma" pitchFamily="34" charset="0"/>
                <a:ea typeface="Tahoma" pitchFamily="34" charset="0"/>
                <a:cs typeface="Tahoma" pitchFamily="34" charset="0"/>
              </a:defRPr>
            </a:lvl1pPr>
          </a:lstStyle>
          <a:p>
            <a:r>
              <a:rPr lang="pt-BR" dirty="0" smtClean="0"/>
              <a:t>Clique para editar o título</a:t>
            </a:r>
            <a:endParaRPr lang="pt-BR" dirty="0"/>
          </a:p>
        </p:txBody>
      </p:sp>
    </p:spTree>
    <p:extLst>
      <p:ext uri="{BB962C8B-B14F-4D97-AF65-F5344CB8AC3E}">
        <p14:creationId xmlns:p14="http://schemas.microsoft.com/office/powerpoint/2010/main" val="98274870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Somente título">
    <p:spTree>
      <p:nvGrpSpPr>
        <p:cNvPr id="1" name=""/>
        <p:cNvGrpSpPr/>
        <p:nvPr/>
      </p:nvGrpSpPr>
      <p:grpSpPr>
        <a:xfrm>
          <a:off x="0" y="0"/>
          <a:ext cx="0" cy="0"/>
          <a:chOff x="0" y="0"/>
          <a:chExt cx="0" cy="0"/>
        </a:xfrm>
      </p:grpSpPr>
      <p:pic>
        <p:nvPicPr>
          <p:cNvPr id="7" name="Picture 2" descr="Z:\Brain\slide mestre ppt\at\slide mestre la01-15.jpg"/>
          <p:cNvPicPr>
            <a:picLocks noChangeAspect="1" noChangeArrowheads="1"/>
          </p:cNvPicPr>
          <p:nvPr userDrawn="1"/>
        </p:nvPicPr>
        <p:blipFill>
          <a:blip r:embed="rId2" cstate="print"/>
          <a:srcRect/>
          <a:stretch>
            <a:fillRect/>
          </a:stretch>
        </p:blipFill>
        <p:spPr bwMode="auto">
          <a:xfrm>
            <a:off x="0" y="-19050"/>
            <a:ext cx="9144000" cy="6877050"/>
          </a:xfrm>
          <a:prstGeom prst="rect">
            <a:avLst/>
          </a:prstGeom>
          <a:noFill/>
        </p:spPr>
      </p:pic>
      <p:sp>
        <p:nvSpPr>
          <p:cNvPr id="8" name="Espaço Reservado para Número de Slide 5"/>
          <p:cNvSpPr txBox="1">
            <a:spLocks/>
          </p:cNvSpPr>
          <p:nvPr userDrawn="1"/>
        </p:nvSpPr>
        <p:spPr>
          <a:xfrm>
            <a:off x="596320" y="6296615"/>
            <a:ext cx="504056" cy="365125"/>
          </a:xfrm>
          <a:prstGeom prst="rect">
            <a:avLst/>
          </a:prstGeom>
        </p:spPr>
        <p:txBody>
          <a:bodyPr vert="horz" lIns="91440" tIns="45720" rIns="91440" bIns="45720" rtlCol="0" anchor="ctr"/>
          <a:lstStyle>
            <a:lvl1pPr algn="ctr">
              <a:defRPr>
                <a:solidFill>
                  <a:schemeClr val="bg1"/>
                </a:solidFill>
              </a:defRPr>
            </a:lvl1pPr>
          </a:lstStyle>
          <a:p>
            <a:pPr>
              <a:defRPr/>
            </a:pPr>
            <a:fld id="{8EA0BB2B-8F84-41E0-8971-6676C0BADA27}" type="slidenum">
              <a:rPr lang="pt-BR" sz="1200" smtClean="0">
                <a:solidFill>
                  <a:prstClr val="white"/>
                </a:solidFill>
              </a:rPr>
              <a:pPr>
                <a:defRPr/>
              </a:pPr>
              <a:t>‹nº›</a:t>
            </a:fld>
            <a:endParaRPr lang="pt-BR" sz="1200" dirty="0">
              <a:solidFill>
                <a:prstClr val="white"/>
              </a:solidFill>
            </a:endParaRPr>
          </a:p>
        </p:txBody>
      </p:sp>
      <p:sp>
        <p:nvSpPr>
          <p:cNvPr id="11" name="Título 1"/>
          <p:cNvSpPr>
            <a:spLocks noGrp="1"/>
          </p:cNvSpPr>
          <p:nvPr>
            <p:ph type="title"/>
          </p:nvPr>
        </p:nvSpPr>
        <p:spPr>
          <a:xfrm>
            <a:off x="323528" y="260648"/>
            <a:ext cx="6347048" cy="597952"/>
          </a:xfrm>
        </p:spPr>
        <p:txBody>
          <a:bodyPr>
            <a:normAutofit/>
          </a:bodyPr>
          <a:lstStyle>
            <a:lvl1pPr algn="l">
              <a:defRPr sz="2800" cap="all" baseline="0">
                <a:solidFill>
                  <a:schemeClr val="accent3">
                    <a:lumMod val="50000"/>
                  </a:schemeClr>
                </a:solidFill>
                <a:latin typeface="Tahoma" pitchFamily="34" charset="0"/>
                <a:ea typeface="Tahoma" pitchFamily="34" charset="0"/>
                <a:cs typeface="Tahoma" pitchFamily="34" charset="0"/>
              </a:defRPr>
            </a:lvl1pPr>
          </a:lstStyle>
          <a:p>
            <a:r>
              <a:rPr lang="pt-BR" dirty="0" smtClean="0"/>
              <a:t>Clique para editar o título</a:t>
            </a:r>
            <a:endParaRPr lang="pt-BR" dirty="0"/>
          </a:p>
        </p:txBody>
      </p:sp>
    </p:spTree>
    <p:extLst>
      <p:ext uri="{BB962C8B-B14F-4D97-AF65-F5344CB8AC3E}">
        <p14:creationId xmlns:p14="http://schemas.microsoft.com/office/powerpoint/2010/main" val="205458725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pic>
        <p:nvPicPr>
          <p:cNvPr id="9" name="Picture 2" descr="Z:\Brain\slide mestre ppt\at\slide mestre la01-15.jpg"/>
          <p:cNvPicPr>
            <a:picLocks noChangeAspect="1" noChangeArrowheads="1"/>
          </p:cNvPicPr>
          <p:nvPr userDrawn="1"/>
        </p:nvPicPr>
        <p:blipFill>
          <a:blip r:embed="rId2" cstate="print"/>
          <a:srcRect/>
          <a:stretch>
            <a:fillRect/>
          </a:stretch>
        </p:blipFill>
        <p:spPr bwMode="auto">
          <a:xfrm>
            <a:off x="0" y="-19050"/>
            <a:ext cx="9144000" cy="6877050"/>
          </a:xfrm>
          <a:prstGeom prst="rect">
            <a:avLst/>
          </a:prstGeom>
          <a:noFill/>
        </p:spPr>
      </p:pic>
      <p:sp>
        <p:nvSpPr>
          <p:cNvPr id="10" name="Espaço Reservado para Número de Slide 5"/>
          <p:cNvSpPr txBox="1">
            <a:spLocks/>
          </p:cNvSpPr>
          <p:nvPr userDrawn="1"/>
        </p:nvSpPr>
        <p:spPr>
          <a:xfrm>
            <a:off x="596320" y="6296615"/>
            <a:ext cx="504056" cy="365125"/>
          </a:xfrm>
          <a:prstGeom prst="rect">
            <a:avLst/>
          </a:prstGeom>
        </p:spPr>
        <p:txBody>
          <a:bodyPr vert="horz" lIns="91440" tIns="45720" rIns="91440" bIns="45720" rtlCol="0" anchor="ctr"/>
          <a:lstStyle>
            <a:lvl1pPr algn="ctr">
              <a:defRPr>
                <a:solidFill>
                  <a:schemeClr val="bg1"/>
                </a:solidFill>
              </a:defRPr>
            </a:lvl1pPr>
          </a:lstStyle>
          <a:p>
            <a:pPr>
              <a:defRPr/>
            </a:pPr>
            <a:fld id="{8EA0BB2B-8F84-41E0-8971-6676C0BADA27}" type="slidenum">
              <a:rPr lang="pt-BR" sz="1200" smtClean="0">
                <a:solidFill>
                  <a:prstClr val="white"/>
                </a:solidFill>
              </a:rPr>
              <a:pPr>
                <a:defRPr/>
              </a:pPr>
              <a:t>‹nº›</a:t>
            </a:fld>
            <a:endParaRPr lang="pt-BR" sz="1200" dirty="0">
              <a:solidFill>
                <a:prstClr val="white"/>
              </a:solidFill>
            </a:endParaRPr>
          </a:p>
        </p:txBody>
      </p:sp>
      <p:sp>
        <p:nvSpPr>
          <p:cNvPr id="2" name="Título 1"/>
          <p:cNvSpPr>
            <a:spLocks noGrp="1"/>
          </p:cNvSpPr>
          <p:nvPr>
            <p:ph type="title"/>
          </p:nvPr>
        </p:nvSpPr>
        <p:spPr>
          <a:xfrm>
            <a:off x="457200" y="273050"/>
            <a:ext cx="3008313" cy="1162050"/>
          </a:xfrm>
        </p:spPr>
        <p:txBody>
          <a:bodyPr anchor="b"/>
          <a:lstStyle>
            <a:lvl1pPr algn="l">
              <a:defRPr sz="2000" b="1">
                <a:solidFill>
                  <a:schemeClr val="accent3">
                    <a:lumMod val="50000"/>
                  </a:schemeClr>
                </a:solidFill>
                <a:latin typeface="Tahoma" pitchFamily="34" charset="0"/>
                <a:ea typeface="Tahoma" pitchFamily="34" charset="0"/>
                <a:cs typeface="Tahoma" pitchFamily="34" charset="0"/>
              </a:defRPr>
            </a:lvl1pPr>
          </a:lstStyle>
          <a:p>
            <a:r>
              <a:rPr lang="pt-BR" dirty="0" smtClean="0"/>
              <a:t>Clique para editar o título mestre</a:t>
            </a:r>
            <a:endParaRPr lang="pt-BR" dirty="0"/>
          </a:p>
        </p:txBody>
      </p:sp>
      <p:sp>
        <p:nvSpPr>
          <p:cNvPr id="3" name="Espaço Reservado para Conteúdo 2"/>
          <p:cNvSpPr>
            <a:spLocks noGrp="1"/>
          </p:cNvSpPr>
          <p:nvPr>
            <p:ph idx="1"/>
          </p:nvPr>
        </p:nvSpPr>
        <p:spPr>
          <a:xfrm>
            <a:off x="3575050" y="273051"/>
            <a:ext cx="5111750" cy="5100166"/>
          </a:xfrm>
        </p:spPr>
        <p:txBody>
          <a:bodyPr/>
          <a:lstStyle>
            <a:lvl1pPr marL="342900" indent="-342900">
              <a:buFont typeface="Wingdings" pitchFamily="2" charset="2"/>
              <a:buChar char="Ø"/>
              <a:defRPr sz="3200">
                <a:solidFill>
                  <a:schemeClr val="accent3">
                    <a:lumMod val="50000"/>
                  </a:schemeClr>
                </a:solidFill>
                <a:latin typeface="Tahoma" pitchFamily="34" charset="0"/>
                <a:ea typeface="Tahoma" pitchFamily="34" charset="0"/>
                <a:cs typeface="Tahoma" pitchFamily="34" charset="0"/>
              </a:defRPr>
            </a:lvl1pPr>
            <a:lvl2pPr>
              <a:defRPr sz="2800">
                <a:solidFill>
                  <a:schemeClr val="accent3">
                    <a:lumMod val="50000"/>
                  </a:schemeClr>
                </a:solidFill>
                <a:latin typeface="Tahoma" pitchFamily="34" charset="0"/>
                <a:ea typeface="Tahoma" pitchFamily="34" charset="0"/>
                <a:cs typeface="Tahoma" pitchFamily="34" charset="0"/>
              </a:defRPr>
            </a:lvl2pPr>
            <a:lvl3pPr>
              <a:defRPr sz="2400">
                <a:solidFill>
                  <a:schemeClr val="accent3">
                    <a:lumMod val="50000"/>
                  </a:schemeClr>
                </a:solidFill>
                <a:latin typeface="Tahoma" pitchFamily="34" charset="0"/>
                <a:ea typeface="Tahoma" pitchFamily="34" charset="0"/>
                <a:cs typeface="Tahoma" pitchFamily="34" charset="0"/>
              </a:defRPr>
            </a:lvl3pPr>
            <a:lvl4pPr>
              <a:defRPr sz="2000">
                <a:solidFill>
                  <a:schemeClr val="accent3">
                    <a:lumMod val="50000"/>
                  </a:schemeClr>
                </a:solidFill>
                <a:latin typeface="Tahoma" pitchFamily="34" charset="0"/>
                <a:ea typeface="Tahoma" pitchFamily="34" charset="0"/>
                <a:cs typeface="Tahoma" pitchFamily="34" charset="0"/>
              </a:defRPr>
            </a:lvl4pPr>
            <a:lvl5pPr>
              <a:defRPr sz="2000">
                <a:solidFill>
                  <a:schemeClr val="accent3">
                    <a:lumMod val="50000"/>
                  </a:schemeClr>
                </a:solidFill>
                <a:latin typeface="Tahoma" pitchFamily="34" charset="0"/>
                <a:ea typeface="Tahoma" pitchFamily="34" charset="0"/>
                <a:cs typeface="Tahoma" pitchFamily="34" charset="0"/>
              </a:defRPr>
            </a:lvl5pPr>
            <a:lvl6pPr>
              <a:defRPr sz="2000"/>
            </a:lvl6pPr>
            <a:lvl7pPr>
              <a:defRPr sz="2000"/>
            </a:lvl7pPr>
            <a:lvl8pPr>
              <a:defRPr sz="2000"/>
            </a:lvl8pPr>
            <a:lvl9pPr>
              <a:defRPr sz="2000"/>
            </a:lvl9pPr>
          </a:lstStyle>
          <a:p>
            <a:pPr lvl="0"/>
            <a:r>
              <a:rPr lang="pt-BR" dirty="0" smtClean="0"/>
              <a:t>Clique para editar 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4" name="Espaço Reservado para Texto 3"/>
          <p:cNvSpPr>
            <a:spLocks noGrp="1"/>
          </p:cNvSpPr>
          <p:nvPr>
            <p:ph type="body" sz="half" idx="2"/>
          </p:nvPr>
        </p:nvSpPr>
        <p:spPr>
          <a:xfrm>
            <a:off x="457200" y="1435101"/>
            <a:ext cx="3008313" cy="3938116"/>
          </a:xfrm>
        </p:spPr>
        <p:txBody>
          <a:bodyPr/>
          <a:lstStyle>
            <a:lvl1pPr marL="0" indent="0">
              <a:buNone/>
              <a:defRPr sz="1400">
                <a:solidFill>
                  <a:schemeClr val="accent3">
                    <a:lumMod val="50000"/>
                  </a:schemeClr>
                </a:solidFill>
                <a:latin typeface="Tahoma" pitchFamily="34" charset="0"/>
                <a:ea typeface="Tahoma" pitchFamily="34" charset="0"/>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dirty="0" smtClean="0"/>
              <a:t>Clique para editar o texto mestre</a:t>
            </a:r>
          </a:p>
        </p:txBody>
      </p:sp>
    </p:spTree>
    <p:extLst>
      <p:ext uri="{BB962C8B-B14F-4D97-AF65-F5344CB8AC3E}">
        <p14:creationId xmlns:p14="http://schemas.microsoft.com/office/powerpoint/2010/main" val="314892525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1_Conteúdo com Legenda">
    <p:spTree>
      <p:nvGrpSpPr>
        <p:cNvPr id="1" name=""/>
        <p:cNvGrpSpPr/>
        <p:nvPr/>
      </p:nvGrpSpPr>
      <p:grpSpPr>
        <a:xfrm>
          <a:off x="0" y="0"/>
          <a:ext cx="0" cy="0"/>
          <a:chOff x="0" y="0"/>
          <a:chExt cx="0" cy="0"/>
        </a:xfrm>
      </p:grpSpPr>
      <p:pic>
        <p:nvPicPr>
          <p:cNvPr id="9" name="Imagem 8" descr="slide mestre la01-11.jpg"/>
          <p:cNvPicPr>
            <a:picLocks noChangeAspect="1"/>
          </p:cNvPicPr>
          <p:nvPr userDrawn="1"/>
        </p:nvPicPr>
        <p:blipFill>
          <a:blip r:embed="rId2" cstate="print"/>
          <a:stretch>
            <a:fillRect/>
          </a:stretch>
        </p:blipFill>
        <p:spPr>
          <a:xfrm>
            <a:off x="10137" y="0"/>
            <a:ext cx="9123725" cy="6858000"/>
          </a:xfrm>
          <a:prstGeom prst="rect">
            <a:avLst/>
          </a:prstGeom>
        </p:spPr>
      </p:pic>
      <p:sp>
        <p:nvSpPr>
          <p:cNvPr id="2" name="Título 1"/>
          <p:cNvSpPr>
            <a:spLocks noGrp="1"/>
          </p:cNvSpPr>
          <p:nvPr>
            <p:ph type="title"/>
          </p:nvPr>
        </p:nvSpPr>
        <p:spPr>
          <a:xfrm>
            <a:off x="457200" y="273050"/>
            <a:ext cx="3008313" cy="1162050"/>
          </a:xfrm>
        </p:spPr>
        <p:txBody>
          <a:bodyPr anchor="b"/>
          <a:lstStyle>
            <a:lvl1pPr algn="l">
              <a:defRPr sz="2000" b="1">
                <a:solidFill>
                  <a:schemeClr val="accent3">
                    <a:lumMod val="50000"/>
                  </a:schemeClr>
                </a:solidFill>
                <a:latin typeface="Tahoma" pitchFamily="34" charset="0"/>
                <a:ea typeface="Tahoma" pitchFamily="34" charset="0"/>
                <a:cs typeface="Tahoma" pitchFamily="34" charset="0"/>
              </a:defRPr>
            </a:lvl1pPr>
          </a:lstStyle>
          <a:p>
            <a:r>
              <a:rPr lang="pt-BR" dirty="0" smtClean="0"/>
              <a:t>Clique para editar o título mestre</a:t>
            </a:r>
            <a:endParaRPr lang="pt-BR" dirty="0"/>
          </a:p>
        </p:txBody>
      </p:sp>
      <p:sp>
        <p:nvSpPr>
          <p:cNvPr id="3" name="Espaço Reservado para Conteúdo 2"/>
          <p:cNvSpPr>
            <a:spLocks noGrp="1"/>
          </p:cNvSpPr>
          <p:nvPr>
            <p:ph idx="1"/>
          </p:nvPr>
        </p:nvSpPr>
        <p:spPr>
          <a:xfrm>
            <a:off x="3575050" y="273050"/>
            <a:ext cx="5111750" cy="5604221"/>
          </a:xfrm>
        </p:spPr>
        <p:txBody>
          <a:bodyPr/>
          <a:lstStyle>
            <a:lvl1pPr marL="342900" indent="-342900">
              <a:buFont typeface="Wingdings" pitchFamily="2" charset="2"/>
              <a:buChar char="Ø"/>
              <a:defRPr sz="3200">
                <a:solidFill>
                  <a:schemeClr val="accent3">
                    <a:lumMod val="50000"/>
                  </a:schemeClr>
                </a:solidFill>
                <a:latin typeface="Tahoma" pitchFamily="34" charset="0"/>
                <a:ea typeface="Tahoma" pitchFamily="34" charset="0"/>
                <a:cs typeface="Tahoma" pitchFamily="34" charset="0"/>
              </a:defRPr>
            </a:lvl1pPr>
            <a:lvl2pPr>
              <a:defRPr sz="2800">
                <a:solidFill>
                  <a:schemeClr val="accent3">
                    <a:lumMod val="50000"/>
                  </a:schemeClr>
                </a:solidFill>
                <a:latin typeface="Tahoma" pitchFamily="34" charset="0"/>
                <a:ea typeface="Tahoma" pitchFamily="34" charset="0"/>
                <a:cs typeface="Tahoma" pitchFamily="34" charset="0"/>
              </a:defRPr>
            </a:lvl2pPr>
            <a:lvl3pPr>
              <a:defRPr sz="2400">
                <a:solidFill>
                  <a:schemeClr val="accent3">
                    <a:lumMod val="50000"/>
                  </a:schemeClr>
                </a:solidFill>
                <a:latin typeface="Tahoma" pitchFamily="34" charset="0"/>
                <a:ea typeface="Tahoma" pitchFamily="34" charset="0"/>
                <a:cs typeface="Tahoma" pitchFamily="34" charset="0"/>
              </a:defRPr>
            </a:lvl3pPr>
            <a:lvl4pPr>
              <a:defRPr sz="2000">
                <a:solidFill>
                  <a:schemeClr val="accent3">
                    <a:lumMod val="50000"/>
                  </a:schemeClr>
                </a:solidFill>
                <a:latin typeface="Tahoma" pitchFamily="34" charset="0"/>
                <a:ea typeface="Tahoma" pitchFamily="34" charset="0"/>
                <a:cs typeface="Tahoma" pitchFamily="34" charset="0"/>
              </a:defRPr>
            </a:lvl4pPr>
            <a:lvl5pPr>
              <a:defRPr sz="2000">
                <a:solidFill>
                  <a:schemeClr val="accent3">
                    <a:lumMod val="50000"/>
                  </a:schemeClr>
                </a:solidFill>
                <a:latin typeface="Tahoma" pitchFamily="34" charset="0"/>
                <a:ea typeface="Tahoma" pitchFamily="34" charset="0"/>
                <a:cs typeface="Tahoma" pitchFamily="34" charset="0"/>
              </a:defRPr>
            </a:lvl5pPr>
            <a:lvl6pPr>
              <a:defRPr sz="2000"/>
            </a:lvl6pPr>
            <a:lvl7pPr>
              <a:defRPr sz="2000"/>
            </a:lvl7pPr>
            <a:lvl8pPr>
              <a:defRPr sz="2000"/>
            </a:lvl8pPr>
            <a:lvl9pPr>
              <a:defRPr sz="2000"/>
            </a:lvl9pPr>
          </a:lstStyle>
          <a:p>
            <a:pPr lvl="0"/>
            <a:r>
              <a:rPr lang="pt-BR" dirty="0" smtClean="0"/>
              <a:t>Clique para editar 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4" name="Espaço Reservado para Texto 3"/>
          <p:cNvSpPr>
            <a:spLocks noGrp="1"/>
          </p:cNvSpPr>
          <p:nvPr>
            <p:ph type="body" sz="half" idx="2"/>
          </p:nvPr>
        </p:nvSpPr>
        <p:spPr>
          <a:xfrm>
            <a:off x="457200" y="1435100"/>
            <a:ext cx="3008313" cy="4442171"/>
          </a:xfrm>
        </p:spPr>
        <p:txBody>
          <a:bodyPr/>
          <a:lstStyle>
            <a:lvl1pPr marL="0" indent="0">
              <a:buNone/>
              <a:defRPr sz="1400">
                <a:solidFill>
                  <a:schemeClr val="accent3">
                    <a:lumMod val="50000"/>
                  </a:schemeClr>
                </a:solidFill>
                <a:latin typeface="Tahoma" pitchFamily="34" charset="0"/>
                <a:ea typeface="Tahoma" pitchFamily="34" charset="0"/>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dirty="0" smtClean="0"/>
              <a:t>Clique para editar o texto mestre</a:t>
            </a:r>
          </a:p>
        </p:txBody>
      </p:sp>
      <p:sp>
        <p:nvSpPr>
          <p:cNvPr id="5" name="Espaço Reservado para Data 4"/>
          <p:cNvSpPr>
            <a:spLocks noGrp="1"/>
          </p:cNvSpPr>
          <p:nvPr>
            <p:ph type="dt" sz="half" idx="10"/>
          </p:nvPr>
        </p:nvSpPr>
        <p:spPr/>
        <p:txBody>
          <a:bodyPr/>
          <a:lstStyle/>
          <a:p>
            <a:fld id="{99038442-0CF2-4FDA-BA9D-C158B7C767CD}" type="datetime1">
              <a:rPr lang="pt-BR" smtClean="0">
                <a:solidFill>
                  <a:prstClr val="black">
                    <a:tint val="75000"/>
                  </a:prstClr>
                </a:solidFill>
              </a:rPr>
              <a:t>27/04/2016</a:t>
            </a:fld>
            <a:endParaRPr lang="pt-BR" dirty="0">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dirty="0">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8EA0BB2B-8F84-41E0-8971-6676C0BADA27}"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379421489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pic>
        <p:nvPicPr>
          <p:cNvPr id="9" name="Picture 2" descr="Z:\Brain\slide mestre ppt\at\slide mestre la01-15.jpg"/>
          <p:cNvPicPr>
            <a:picLocks noChangeAspect="1" noChangeArrowheads="1"/>
          </p:cNvPicPr>
          <p:nvPr userDrawn="1"/>
        </p:nvPicPr>
        <p:blipFill>
          <a:blip r:embed="rId2" cstate="print"/>
          <a:srcRect/>
          <a:stretch>
            <a:fillRect/>
          </a:stretch>
        </p:blipFill>
        <p:spPr bwMode="auto">
          <a:xfrm>
            <a:off x="0" y="-19050"/>
            <a:ext cx="9144000" cy="6877050"/>
          </a:xfrm>
          <a:prstGeom prst="rect">
            <a:avLst/>
          </a:prstGeom>
          <a:noFill/>
        </p:spPr>
      </p:pic>
      <p:sp>
        <p:nvSpPr>
          <p:cNvPr id="10" name="Espaço Reservado para Número de Slide 5"/>
          <p:cNvSpPr txBox="1">
            <a:spLocks/>
          </p:cNvSpPr>
          <p:nvPr userDrawn="1"/>
        </p:nvSpPr>
        <p:spPr>
          <a:xfrm>
            <a:off x="596320" y="6296615"/>
            <a:ext cx="504056" cy="365125"/>
          </a:xfrm>
          <a:prstGeom prst="rect">
            <a:avLst/>
          </a:prstGeom>
        </p:spPr>
        <p:txBody>
          <a:bodyPr vert="horz" lIns="91440" tIns="45720" rIns="91440" bIns="45720" rtlCol="0" anchor="ctr"/>
          <a:lstStyle>
            <a:lvl1pPr algn="ctr">
              <a:defRPr>
                <a:solidFill>
                  <a:schemeClr val="bg1"/>
                </a:solidFill>
              </a:defRPr>
            </a:lvl1pPr>
          </a:lstStyle>
          <a:p>
            <a:pPr>
              <a:defRPr/>
            </a:pPr>
            <a:fld id="{8EA0BB2B-8F84-41E0-8971-6676C0BADA27}" type="slidenum">
              <a:rPr lang="pt-BR" sz="1200" smtClean="0">
                <a:solidFill>
                  <a:prstClr val="white"/>
                </a:solidFill>
              </a:rPr>
              <a:pPr>
                <a:defRPr/>
              </a:pPr>
              <a:t>‹nº›</a:t>
            </a:fld>
            <a:endParaRPr lang="pt-BR" sz="1200" dirty="0">
              <a:solidFill>
                <a:prstClr val="white"/>
              </a:solidFill>
            </a:endParaRPr>
          </a:p>
        </p:txBody>
      </p:sp>
      <p:sp>
        <p:nvSpPr>
          <p:cNvPr id="2" name="Título 1"/>
          <p:cNvSpPr>
            <a:spLocks noGrp="1"/>
          </p:cNvSpPr>
          <p:nvPr>
            <p:ph type="title"/>
          </p:nvPr>
        </p:nvSpPr>
        <p:spPr>
          <a:xfrm>
            <a:off x="1792288" y="4448473"/>
            <a:ext cx="5486400" cy="566738"/>
          </a:xfrm>
        </p:spPr>
        <p:txBody>
          <a:bodyPr anchor="b"/>
          <a:lstStyle>
            <a:lvl1pPr algn="l">
              <a:defRPr sz="2000" b="1">
                <a:solidFill>
                  <a:schemeClr val="accent3">
                    <a:lumMod val="50000"/>
                  </a:schemeClr>
                </a:solidFill>
                <a:latin typeface="Tahoma" pitchFamily="34" charset="0"/>
                <a:ea typeface="Tahoma" pitchFamily="34" charset="0"/>
                <a:cs typeface="Tahoma" pitchFamily="34" charset="0"/>
              </a:defRPr>
            </a:lvl1pPr>
          </a:lstStyle>
          <a:p>
            <a:r>
              <a:rPr lang="pt-BR" dirty="0" smtClean="0"/>
              <a:t>Clique para editar o título mestre</a:t>
            </a:r>
            <a:endParaRPr lang="pt-BR" dirty="0"/>
          </a:p>
        </p:txBody>
      </p:sp>
      <p:sp>
        <p:nvSpPr>
          <p:cNvPr id="3" name="Espaço Reservado para Imagem 2"/>
          <p:cNvSpPr>
            <a:spLocks noGrp="1"/>
          </p:cNvSpPr>
          <p:nvPr>
            <p:ph type="pic" idx="1"/>
          </p:nvPr>
        </p:nvSpPr>
        <p:spPr>
          <a:xfrm>
            <a:off x="1792288" y="260648"/>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dirty="0"/>
          </a:p>
        </p:txBody>
      </p:sp>
      <p:sp>
        <p:nvSpPr>
          <p:cNvPr id="4" name="Espaço Reservado para Texto 3"/>
          <p:cNvSpPr>
            <a:spLocks noGrp="1"/>
          </p:cNvSpPr>
          <p:nvPr>
            <p:ph type="body" sz="half" idx="2"/>
          </p:nvPr>
        </p:nvSpPr>
        <p:spPr>
          <a:xfrm>
            <a:off x="1792288" y="5015211"/>
            <a:ext cx="5486400" cy="804862"/>
          </a:xfrm>
        </p:spPr>
        <p:txBody>
          <a:bodyPr/>
          <a:lstStyle>
            <a:lvl1pPr marL="0" indent="0">
              <a:buNone/>
              <a:defRPr sz="1400">
                <a:solidFill>
                  <a:schemeClr val="accent3">
                    <a:lumMod val="50000"/>
                  </a:schemeClr>
                </a:solidFill>
                <a:latin typeface="Tahoma" pitchFamily="34" charset="0"/>
                <a:ea typeface="Tahoma" pitchFamily="34" charset="0"/>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dirty="0" smtClean="0"/>
              <a:t>Clique para editar o texto mestre</a:t>
            </a:r>
          </a:p>
        </p:txBody>
      </p:sp>
    </p:spTree>
    <p:extLst>
      <p:ext uri="{BB962C8B-B14F-4D97-AF65-F5344CB8AC3E}">
        <p14:creationId xmlns:p14="http://schemas.microsoft.com/office/powerpoint/2010/main" val="47131646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1_Imagem com Legenda">
    <p:spTree>
      <p:nvGrpSpPr>
        <p:cNvPr id="1" name=""/>
        <p:cNvGrpSpPr/>
        <p:nvPr/>
      </p:nvGrpSpPr>
      <p:grpSpPr>
        <a:xfrm>
          <a:off x="0" y="0"/>
          <a:ext cx="0" cy="0"/>
          <a:chOff x="0" y="0"/>
          <a:chExt cx="0" cy="0"/>
        </a:xfrm>
      </p:grpSpPr>
      <p:pic>
        <p:nvPicPr>
          <p:cNvPr id="9" name="Imagem 8" descr="slide mestre la01-11.jpg"/>
          <p:cNvPicPr>
            <a:picLocks noChangeAspect="1"/>
          </p:cNvPicPr>
          <p:nvPr userDrawn="1"/>
        </p:nvPicPr>
        <p:blipFill>
          <a:blip r:embed="rId2" cstate="print"/>
          <a:stretch>
            <a:fillRect/>
          </a:stretch>
        </p:blipFill>
        <p:spPr>
          <a:xfrm>
            <a:off x="10137" y="0"/>
            <a:ext cx="9123725" cy="6858000"/>
          </a:xfrm>
          <a:prstGeom prst="rect">
            <a:avLst/>
          </a:prstGeom>
        </p:spPr>
      </p:pic>
      <p:sp>
        <p:nvSpPr>
          <p:cNvPr id="2" name="Título 1"/>
          <p:cNvSpPr>
            <a:spLocks noGrp="1"/>
          </p:cNvSpPr>
          <p:nvPr>
            <p:ph type="title"/>
          </p:nvPr>
        </p:nvSpPr>
        <p:spPr>
          <a:xfrm>
            <a:off x="1792288" y="4448473"/>
            <a:ext cx="5486400" cy="566738"/>
          </a:xfrm>
        </p:spPr>
        <p:txBody>
          <a:bodyPr anchor="b"/>
          <a:lstStyle>
            <a:lvl1pPr algn="l">
              <a:defRPr sz="2000" b="1">
                <a:solidFill>
                  <a:schemeClr val="accent3">
                    <a:lumMod val="50000"/>
                  </a:schemeClr>
                </a:solidFill>
                <a:latin typeface="Tahoma" pitchFamily="34" charset="0"/>
                <a:ea typeface="Tahoma" pitchFamily="34" charset="0"/>
                <a:cs typeface="Tahoma" pitchFamily="34" charset="0"/>
              </a:defRPr>
            </a:lvl1pPr>
          </a:lstStyle>
          <a:p>
            <a:r>
              <a:rPr lang="pt-BR" dirty="0" smtClean="0"/>
              <a:t>Clique para editar o título mestre</a:t>
            </a:r>
            <a:endParaRPr lang="pt-BR" dirty="0"/>
          </a:p>
        </p:txBody>
      </p:sp>
      <p:sp>
        <p:nvSpPr>
          <p:cNvPr id="3" name="Espaço Reservado para Imagem 2"/>
          <p:cNvSpPr>
            <a:spLocks noGrp="1"/>
          </p:cNvSpPr>
          <p:nvPr>
            <p:ph type="pic" idx="1"/>
          </p:nvPr>
        </p:nvSpPr>
        <p:spPr>
          <a:xfrm>
            <a:off x="1792288" y="260648"/>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dirty="0"/>
          </a:p>
        </p:txBody>
      </p:sp>
      <p:sp>
        <p:nvSpPr>
          <p:cNvPr id="4" name="Espaço Reservado para Texto 3"/>
          <p:cNvSpPr>
            <a:spLocks noGrp="1"/>
          </p:cNvSpPr>
          <p:nvPr>
            <p:ph type="body" sz="half" idx="2"/>
          </p:nvPr>
        </p:nvSpPr>
        <p:spPr>
          <a:xfrm>
            <a:off x="1792288" y="5015211"/>
            <a:ext cx="5486400" cy="804862"/>
          </a:xfrm>
        </p:spPr>
        <p:txBody>
          <a:bodyPr/>
          <a:lstStyle>
            <a:lvl1pPr marL="0" indent="0">
              <a:buNone/>
              <a:defRPr sz="1400">
                <a:solidFill>
                  <a:schemeClr val="accent3">
                    <a:lumMod val="50000"/>
                  </a:schemeClr>
                </a:solidFill>
                <a:latin typeface="Tahoma" pitchFamily="34" charset="0"/>
                <a:ea typeface="Tahoma" pitchFamily="34" charset="0"/>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dirty="0" smtClean="0"/>
              <a:t>Clique para editar o texto mestre</a:t>
            </a:r>
          </a:p>
        </p:txBody>
      </p:sp>
      <p:sp>
        <p:nvSpPr>
          <p:cNvPr id="5" name="Espaço Reservado para Data 4"/>
          <p:cNvSpPr>
            <a:spLocks noGrp="1"/>
          </p:cNvSpPr>
          <p:nvPr>
            <p:ph type="dt" sz="half" idx="10"/>
          </p:nvPr>
        </p:nvSpPr>
        <p:spPr/>
        <p:txBody>
          <a:bodyPr/>
          <a:lstStyle/>
          <a:p>
            <a:fld id="{2F2694AE-B6DD-4152-8F4A-E5F9B1EDA5FA}" type="datetime1">
              <a:rPr lang="pt-BR" smtClean="0">
                <a:solidFill>
                  <a:prstClr val="black">
                    <a:tint val="75000"/>
                  </a:prstClr>
                </a:solidFill>
              </a:rPr>
              <a:t>27/04/2016</a:t>
            </a:fld>
            <a:endParaRPr lang="pt-BR" dirty="0">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dirty="0">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8EA0BB2B-8F84-41E0-8971-6676C0BADA27}"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339167999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ítulo e texto vertical">
    <p:spTree>
      <p:nvGrpSpPr>
        <p:cNvPr id="1" name=""/>
        <p:cNvGrpSpPr/>
        <p:nvPr/>
      </p:nvGrpSpPr>
      <p:grpSpPr>
        <a:xfrm>
          <a:off x="0" y="0"/>
          <a:ext cx="0" cy="0"/>
          <a:chOff x="0" y="0"/>
          <a:chExt cx="0" cy="0"/>
        </a:xfrm>
      </p:grpSpPr>
      <p:pic>
        <p:nvPicPr>
          <p:cNvPr id="8" name="Picture 2" descr="Z:\Brain\slide mestre ppt\at\slide mestre la01-15.jpg"/>
          <p:cNvPicPr>
            <a:picLocks noChangeAspect="1" noChangeArrowheads="1"/>
          </p:cNvPicPr>
          <p:nvPr userDrawn="1"/>
        </p:nvPicPr>
        <p:blipFill>
          <a:blip r:embed="rId2" cstate="print"/>
          <a:srcRect/>
          <a:stretch>
            <a:fillRect/>
          </a:stretch>
        </p:blipFill>
        <p:spPr bwMode="auto">
          <a:xfrm>
            <a:off x="0" y="-19050"/>
            <a:ext cx="9144000" cy="6877050"/>
          </a:xfrm>
          <a:prstGeom prst="rect">
            <a:avLst/>
          </a:prstGeom>
          <a:noFill/>
        </p:spPr>
      </p:pic>
      <p:sp>
        <p:nvSpPr>
          <p:cNvPr id="9" name="Espaço Reservado para Número de Slide 5"/>
          <p:cNvSpPr txBox="1">
            <a:spLocks/>
          </p:cNvSpPr>
          <p:nvPr userDrawn="1"/>
        </p:nvSpPr>
        <p:spPr>
          <a:xfrm>
            <a:off x="596320" y="6296615"/>
            <a:ext cx="504056" cy="365125"/>
          </a:xfrm>
          <a:prstGeom prst="rect">
            <a:avLst/>
          </a:prstGeom>
        </p:spPr>
        <p:txBody>
          <a:bodyPr vert="horz" lIns="91440" tIns="45720" rIns="91440" bIns="45720" rtlCol="0" anchor="ctr"/>
          <a:lstStyle>
            <a:lvl1pPr algn="ctr">
              <a:defRPr>
                <a:solidFill>
                  <a:schemeClr val="bg1"/>
                </a:solidFill>
              </a:defRPr>
            </a:lvl1pPr>
          </a:lstStyle>
          <a:p>
            <a:pPr>
              <a:defRPr/>
            </a:pPr>
            <a:fld id="{8EA0BB2B-8F84-41E0-8971-6676C0BADA27}" type="slidenum">
              <a:rPr lang="pt-BR" sz="1200" smtClean="0">
                <a:solidFill>
                  <a:prstClr val="white"/>
                </a:solidFill>
              </a:rPr>
              <a:pPr>
                <a:defRPr/>
              </a:pPr>
              <a:t>‹nº›</a:t>
            </a:fld>
            <a:endParaRPr lang="pt-BR" sz="1200" dirty="0">
              <a:solidFill>
                <a:prstClr val="white"/>
              </a:solidFill>
            </a:endParaRPr>
          </a:p>
        </p:txBody>
      </p:sp>
      <p:sp>
        <p:nvSpPr>
          <p:cNvPr id="3" name="Espaço Reservado para Texto Vertical 2"/>
          <p:cNvSpPr>
            <a:spLocks noGrp="1"/>
          </p:cNvSpPr>
          <p:nvPr>
            <p:ph type="body" orient="vert" idx="1"/>
          </p:nvPr>
        </p:nvSpPr>
        <p:spPr>
          <a:xfrm>
            <a:off x="457200" y="1052736"/>
            <a:ext cx="8229600" cy="4525963"/>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12" name="Título 1"/>
          <p:cNvSpPr txBox="1">
            <a:spLocks/>
          </p:cNvSpPr>
          <p:nvPr userDrawn="1"/>
        </p:nvSpPr>
        <p:spPr>
          <a:xfrm>
            <a:off x="467544" y="260648"/>
            <a:ext cx="6347048" cy="597952"/>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kern="1200" cap="all" baseline="0">
                <a:solidFill>
                  <a:schemeClr val="accent3">
                    <a:lumMod val="50000"/>
                  </a:schemeClr>
                </a:solidFill>
                <a:latin typeface="Tahoma" pitchFamily="34" charset="0"/>
                <a:ea typeface="Tahoma" pitchFamily="34" charset="0"/>
                <a:cs typeface="Tahoma" pitchFamily="34" charset="0"/>
              </a:defRPr>
            </a:lvl1pPr>
          </a:lstStyle>
          <a:p>
            <a:r>
              <a:rPr lang="pt-BR" dirty="0" smtClean="0">
                <a:solidFill>
                  <a:srgbClr val="9BBB59">
                    <a:lumMod val="50000"/>
                  </a:srgbClr>
                </a:solidFill>
              </a:rPr>
              <a:t>Clique para editar o título</a:t>
            </a:r>
            <a:endParaRPr lang="pt-BR" dirty="0">
              <a:solidFill>
                <a:srgbClr val="9BBB59">
                  <a:lumMod val="50000"/>
                </a:srgbClr>
              </a:solidFill>
            </a:endParaRPr>
          </a:p>
        </p:txBody>
      </p:sp>
    </p:spTree>
    <p:extLst>
      <p:ext uri="{BB962C8B-B14F-4D97-AF65-F5344CB8AC3E}">
        <p14:creationId xmlns:p14="http://schemas.microsoft.com/office/powerpoint/2010/main" val="6770209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Título e texto vertical">
    <p:spTree>
      <p:nvGrpSpPr>
        <p:cNvPr id="1" name=""/>
        <p:cNvGrpSpPr/>
        <p:nvPr/>
      </p:nvGrpSpPr>
      <p:grpSpPr>
        <a:xfrm>
          <a:off x="0" y="0"/>
          <a:ext cx="0" cy="0"/>
          <a:chOff x="0" y="0"/>
          <a:chExt cx="0" cy="0"/>
        </a:xfrm>
      </p:grpSpPr>
      <p:pic>
        <p:nvPicPr>
          <p:cNvPr id="8" name="Imagem 7" descr="slide mestre la01-11.jpg"/>
          <p:cNvPicPr>
            <a:picLocks noChangeAspect="1"/>
          </p:cNvPicPr>
          <p:nvPr userDrawn="1"/>
        </p:nvPicPr>
        <p:blipFill>
          <a:blip r:embed="rId2" cstate="print"/>
          <a:stretch>
            <a:fillRect/>
          </a:stretch>
        </p:blipFill>
        <p:spPr>
          <a:xfrm>
            <a:off x="10137" y="0"/>
            <a:ext cx="9123725" cy="6858000"/>
          </a:xfrm>
          <a:prstGeom prst="rect">
            <a:avLst/>
          </a:prstGeom>
        </p:spPr>
      </p:pic>
      <p:sp>
        <p:nvSpPr>
          <p:cNvPr id="3" name="Espaço Reservado para Texto Vertical 2"/>
          <p:cNvSpPr>
            <a:spLocks noGrp="1"/>
          </p:cNvSpPr>
          <p:nvPr>
            <p:ph type="body" orient="vert" idx="1"/>
          </p:nvPr>
        </p:nvSpPr>
        <p:spPr>
          <a:xfrm>
            <a:off x="457200" y="1052736"/>
            <a:ext cx="8229600" cy="4525963"/>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4BC1C77A-858F-4412-8A58-78C47A2665B2}" type="datetime1">
              <a:rPr lang="pt-BR" smtClean="0">
                <a:solidFill>
                  <a:prstClr val="black">
                    <a:tint val="75000"/>
                  </a:prstClr>
                </a:solidFill>
              </a:rPr>
              <a:t>27/04/2016</a:t>
            </a:fld>
            <a:endParaRPr lang="pt-BR" dirty="0">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dirty="0">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8EA0BB2B-8F84-41E0-8971-6676C0BADA27}" type="slidenum">
              <a:rPr lang="pt-BR" smtClean="0">
                <a:solidFill>
                  <a:prstClr val="black">
                    <a:tint val="75000"/>
                  </a:prstClr>
                </a:solidFill>
              </a:rPr>
              <a:pPr/>
              <a:t>‹nº›</a:t>
            </a:fld>
            <a:endParaRPr lang="pt-BR" dirty="0">
              <a:solidFill>
                <a:prstClr val="black">
                  <a:tint val="75000"/>
                </a:prstClr>
              </a:solidFill>
            </a:endParaRPr>
          </a:p>
        </p:txBody>
      </p:sp>
      <p:sp>
        <p:nvSpPr>
          <p:cNvPr id="12" name="Título 1"/>
          <p:cNvSpPr txBox="1">
            <a:spLocks/>
          </p:cNvSpPr>
          <p:nvPr userDrawn="1"/>
        </p:nvSpPr>
        <p:spPr>
          <a:xfrm>
            <a:off x="467544" y="260648"/>
            <a:ext cx="6347048" cy="597952"/>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kern="1200" cap="all" baseline="0">
                <a:solidFill>
                  <a:schemeClr val="accent3">
                    <a:lumMod val="50000"/>
                  </a:schemeClr>
                </a:solidFill>
                <a:latin typeface="Tahoma" pitchFamily="34" charset="0"/>
                <a:ea typeface="Tahoma" pitchFamily="34" charset="0"/>
                <a:cs typeface="Tahoma" pitchFamily="34" charset="0"/>
              </a:defRPr>
            </a:lvl1pPr>
          </a:lstStyle>
          <a:p>
            <a:r>
              <a:rPr lang="pt-BR" dirty="0" smtClean="0">
                <a:solidFill>
                  <a:srgbClr val="9BBB59">
                    <a:lumMod val="50000"/>
                  </a:srgbClr>
                </a:solidFill>
              </a:rPr>
              <a:t>Clique para editar o título</a:t>
            </a:r>
            <a:endParaRPr lang="pt-BR" dirty="0">
              <a:solidFill>
                <a:srgbClr val="9BBB59">
                  <a:lumMod val="50000"/>
                </a:srgbClr>
              </a:solidFill>
            </a:endParaRPr>
          </a:p>
        </p:txBody>
      </p:sp>
    </p:spTree>
    <p:extLst>
      <p:ext uri="{BB962C8B-B14F-4D97-AF65-F5344CB8AC3E}">
        <p14:creationId xmlns:p14="http://schemas.microsoft.com/office/powerpoint/2010/main" val="177505127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Em branco">
    <p:spTree>
      <p:nvGrpSpPr>
        <p:cNvPr id="1" name=""/>
        <p:cNvGrpSpPr/>
        <p:nvPr/>
      </p:nvGrpSpPr>
      <p:grpSpPr>
        <a:xfrm>
          <a:off x="0" y="0"/>
          <a:ext cx="0" cy="0"/>
          <a:chOff x="0" y="0"/>
          <a:chExt cx="0" cy="0"/>
        </a:xfrm>
      </p:grpSpPr>
      <p:graphicFrame>
        <p:nvGraphicFramePr>
          <p:cNvPr id="3" name="Object 5"/>
          <p:cNvGraphicFramePr>
            <a:graphicFrameLocks noChangeAspect="1"/>
          </p:cNvGraphicFramePr>
          <p:nvPr userDrawn="1"/>
        </p:nvGraphicFramePr>
        <p:xfrm>
          <a:off x="323850" y="44450"/>
          <a:ext cx="858838" cy="671513"/>
        </p:xfrm>
        <a:graphic>
          <a:graphicData uri="http://schemas.openxmlformats.org/presentationml/2006/ole">
            <mc:AlternateContent xmlns:mc="http://schemas.openxmlformats.org/markup-compatibility/2006">
              <mc:Choice xmlns:v="urn:schemas-microsoft-com:vml" Requires="v">
                <p:oleObj spid="_x0000_s81098" name="CorelDRAW" r:id="rId3" imgW="2029968" imgH="1533144" progId="">
                  <p:embed/>
                </p:oleObj>
              </mc:Choice>
              <mc:Fallback>
                <p:oleObj name="CorelDRAW" r:id="rId3" imgW="2029968" imgH="1533144"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44450"/>
                        <a:ext cx="858838"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pic>
        <p:nvPicPr>
          <p:cNvPr id="4" name="Picture 4" descr="\\192.168.1.20\comunicacao\BRAINLOGO(semslogan).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372225" y="74613"/>
            <a:ext cx="2771775"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ítulo 1"/>
          <p:cNvSpPr>
            <a:spLocks noGrp="1"/>
          </p:cNvSpPr>
          <p:nvPr>
            <p:ph type="title"/>
          </p:nvPr>
        </p:nvSpPr>
        <p:spPr>
          <a:xfrm>
            <a:off x="755576" y="94744"/>
            <a:ext cx="6347048" cy="597952"/>
          </a:xfrm>
        </p:spPr>
        <p:txBody>
          <a:bodyPr>
            <a:normAutofit/>
          </a:bodyPr>
          <a:lstStyle>
            <a:lvl1pPr algn="l">
              <a:defRPr sz="2800" cap="all" baseline="0">
                <a:solidFill>
                  <a:schemeClr val="accent3">
                    <a:lumMod val="50000"/>
                  </a:schemeClr>
                </a:solidFill>
                <a:latin typeface="Tahoma" pitchFamily="34" charset="0"/>
                <a:ea typeface="Tahoma" pitchFamily="34" charset="0"/>
                <a:cs typeface="Tahoma" pitchFamily="34" charset="0"/>
              </a:defRPr>
            </a:lvl1pPr>
          </a:lstStyle>
          <a:p>
            <a:r>
              <a:rPr lang="pt-BR" dirty="0" smtClean="0"/>
              <a:t>Clique para editar o título</a:t>
            </a:r>
            <a:endParaRPr lang="pt-BR" dirty="0"/>
          </a:p>
        </p:txBody>
      </p:sp>
      <p:sp>
        <p:nvSpPr>
          <p:cNvPr id="5" name="Espaço Reservado para Data 1"/>
          <p:cNvSpPr>
            <a:spLocks noGrp="1"/>
          </p:cNvSpPr>
          <p:nvPr>
            <p:ph type="dt" sz="half" idx="10"/>
          </p:nvPr>
        </p:nvSpPr>
        <p:spPr/>
        <p:txBody>
          <a:bodyPr/>
          <a:lstStyle>
            <a:lvl1pPr>
              <a:defRPr/>
            </a:lvl1pPr>
          </a:lstStyle>
          <a:p>
            <a:pPr>
              <a:defRPr/>
            </a:pPr>
            <a:fld id="{D3003221-7D3F-4C2D-8071-1736368931E8}" type="datetime1">
              <a:rPr lang="pt-BR" smtClean="0">
                <a:solidFill>
                  <a:prstClr val="black">
                    <a:tint val="75000"/>
                  </a:prstClr>
                </a:solidFill>
              </a:rPr>
              <a:t>27/04/2016</a:t>
            </a:fld>
            <a:endParaRPr lang="pt-BR" dirty="0">
              <a:solidFill>
                <a:prstClr val="black">
                  <a:tint val="75000"/>
                </a:prstClr>
              </a:solidFill>
            </a:endParaRPr>
          </a:p>
        </p:txBody>
      </p:sp>
      <p:sp>
        <p:nvSpPr>
          <p:cNvPr id="6" name="Espaço Reservado para Rodapé 2"/>
          <p:cNvSpPr>
            <a:spLocks noGrp="1"/>
          </p:cNvSpPr>
          <p:nvPr>
            <p:ph type="ftr" sz="quarter" idx="11"/>
          </p:nvPr>
        </p:nvSpPr>
        <p:spPr/>
        <p:txBody>
          <a:bodyPr/>
          <a:lstStyle>
            <a:lvl1pPr>
              <a:defRPr/>
            </a:lvl1pPr>
          </a:lstStyle>
          <a:p>
            <a:pPr>
              <a:defRPr/>
            </a:pPr>
            <a:endParaRPr lang="pt-BR" dirty="0">
              <a:solidFill>
                <a:prstClr val="black">
                  <a:tint val="75000"/>
                </a:prstClr>
              </a:solidFill>
            </a:endParaRPr>
          </a:p>
        </p:txBody>
      </p:sp>
      <p:sp>
        <p:nvSpPr>
          <p:cNvPr id="7" name="Espaço Reservado para Número de Slide 3"/>
          <p:cNvSpPr>
            <a:spLocks noGrp="1"/>
          </p:cNvSpPr>
          <p:nvPr>
            <p:ph type="sldNum" sz="quarter" idx="12"/>
          </p:nvPr>
        </p:nvSpPr>
        <p:spPr/>
        <p:txBody>
          <a:bodyPr/>
          <a:lstStyle>
            <a:lvl1pPr>
              <a:defRPr/>
            </a:lvl1pPr>
          </a:lstStyle>
          <a:p>
            <a:pPr>
              <a:defRPr/>
            </a:pPr>
            <a:fld id="{A0F58A06-DD9F-41CE-8886-317E1570996F}" type="slidenum">
              <a:rPr lang="pt-BR">
                <a:solidFill>
                  <a:prstClr val="black">
                    <a:tint val="75000"/>
                  </a:prstClr>
                </a:solidFill>
              </a:rPr>
              <a:pPr>
                <a:defRPr/>
              </a:pPr>
              <a:t>‹nº›</a:t>
            </a:fld>
            <a:endParaRPr lang="pt-BR" dirty="0">
              <a:solidFill>
                <a:prstClr val="black">
                  <a:tint val="75000"/>
                </a:prstClr>
              </a:solidFill>
            </a:endParaRPr>
          </a:p>
        </p:txBody>
      </p:sp>
    </p:spTree>
    <p:extLst>
      <p:ext uri="{BB962C8B-B14F-4D97-AF65-F5344CB8AC3E}">
        <p14:creationId xmlns:p14="http://schemas.microsoft.com/office/powerpoint/2010/main" val="364113411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9_Cabeçalho da Seção">
    <p:spTree>
      <p:nvGrpSpPr>
        <p:cNvPr id="1" name=""/>
        <p:cNvGrpSpPr/>
        <p:nvPr/>
      </p:nvGrpSpPr>
      <p:grpSpPr>
        <a:xfrm>
          <a:off x="0" y="0"/>
          <a:ext cx="0" cy="0"/>
          <a:chOff x="0" y="0"/>
          <a:chExt cx="0" cy="0"/>
        </a:xfrm>
      </p:grpSpPr>
      <p:pic>
        <p:nvPicPr>
          <p:cNvPr id="3" name="Picture 3" descr="C:\Users\Brain04\Desktop\Fundo imóveis\002.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35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to 10"/>
          <p:cNvGraphicFramePr>
            <a:graphicFrameLocks noChangeAspect="1"/>
          </p:cNvGraphicFramePr>
          <p:nvPr userDrawn="1"/>
        </p:nvGraphicFramePr>
        <p:xfrm>
          <a:off x="755650" y="2708275"/>
          <a:ext cx="1336675" cy="1008063"/>
        </p:xfrm>
        <a:graphic>
          <a:graphicData uri="http://schemas.openxmlformats.org/presentationml/2006/ole">
            <mc:AlternateContent xmlns:mc="http://schemas.openxmlformats.org/markup-compatibility/2006">
              <mc:Choice xmlns:v="urn:schemas-microsoft-com:vml" Requires="v">
                <p:oleObj spid="_x0000_s82122" name="CorelDRAW" r:id="rId4" imgW="2029968" imgH="1533144" progId="">
                  <p:embed/>
                </p:oleObj>
              </mc:Choice>
              <mc:Fallback>
                <p:oleObj name="CorelDRAW" r:id="rId4" imgW="2029968" imgH="153314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2708275"/>
                        <a:ext cx="1336675"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5" name="Espaço Reservado para Texto 4"/>
          <p:cNvSpPr>
            <a:spLocks noGrp="1"/>
          </p:cNvSpPr>
          <p:nvPr>
            <p:ph type="body" sz="quarter" idx="10"/>
          </p:nvPr>
        </p:nvSpPr>
        <p:spPr>
          <a:xfrm>
            <a:off x="2195736" y="2780928"/>
            <a:ext cx="6768752" cy="936104"/>
          </a:xfrm>
        </p:spPr>
        <p:txBody>
          <a:bodyPr>
            <a:normAutofit/>
          </a:bodyPr>
          <a:lstStyle>
            <a:lvl1pPr marL="0" indent="0">
              <a:lnSpc>
                <a:spcPct val="150000"/>
              </a:lnSpc>
              <a:buNone/>
              <a:defRPr sz="3600" cap="all" baseline="0">
                <a:latin typeface="Tahoma" pitchFamily="34" charset="0"/>
                <a:ea typeface="Tahoma" pitchFamily="34" charset="0"/>
                <a:cs typeface="Tahoma" pitchFamily="34" charset="0"/>
              </a:defRPr>
            </a:lvl1pPr>
          </a:lstStyle>
          <a:p>
            <a:pPr lvl="0"/>
            <a:r>
              <a:rPr lang="pt-BR" smtClean="0"/>
              <a:t>Clique para editar o texto mestre</a:t>
            </a:r>
          </a:p>
        </p:txBody>
      </p:sp>
    </p:spTree>
    <p:extLst>
      <p:ext uri="{BB962C8B-B14F-4D97-AF65-F5344CB8AC3E}">
        <p14:creationId xmlns:p14="http://schemas.microsoft.com/office/powerpoint/2010/main" val="295438229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8_Slide de título">
    <p:spTree>
      <p:nvGrpSpPr>
        <p:cNvPr id="1" name=""/>
        <p:cNvGrpSpPr/>
        <p:nvPr/>
      </p:nvGrpSpPr>
      <p:grpSpPr>
        <a:xfrm>
          <a:off x="0" y="0"/>
          <a:ext cx="0" cy="0"/>
          <a:chOff x="0" y="0"/>
          <a:chExt cx="0" cy="0"/>
        </a:xfrm>
      </p:grpSpPr>
      <p:pic>
        <p:nvPicPr>
          <p:cNvPr id="4" name="Picture 8" descr="C:\Users\Brain04\Desktop\Fundo Imobiliário 001.jpg"/>
          <p:cNvPicPr>
            <a:picLocks noChangeAspect="1" noChangeArrowheads="1"/>
          </p:cNvPicPr>
          <p:nvPr userDrawn="1"/>
        </p:nvPicPr>
        <p:blipFill>
          <a:blip r:embed="rId2">
            <a:extLst>
              <a:ext uri="{28A0092B-C50C-407E-A947-70E740481C1C}">
                <a14:useLocalDpi xmlns:a14="http://schemas.microsoft.com/office/drawing/2010/main" val="0"/>
              </a:ext>
            </a:extLst>
          </a:blip>
          <a:srcRect t="2" r="5557" b="6"/>
          <a:stretch>
            <a:fillRect/>
          </a:stretch>
        </p:blipFill>
        <p:spPr bwMode="auto">
          <a:xfrm>
            <a:off x="-42863" y="-20638"/>
            <a:ext cx="9186863"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descr="\\servidor\COMUNICACAO\BRAINLOGO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5613" y="42863"/>
            <a:ext cx="4464051"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ítulo 11"/>
          <p:cNvSpPr>
            <a:spLocks noGrp="1"/>
          </p:cNvSpPr>
          <p:nvPr>
            <p:ph type="title"/>
          </p:nvPr>
        </p:nvSpPr>
        <p:spPr>
          <a:xfrm>
            <a:off x="457200" y="2718048"/>
            <a:ext cx="8229600" cy="1143000"/>
          </a:xfrm>
        </p:spPr>
        <p:txBody>
          <a:bodyPr/>
          <a:lstStyle/>
          <a:p>
            <a:r>
              <a:rPr lang="pt-BR" dirty="0" smtClean="0"/>
              <a:t>Clique para editar o título mestre</a:t>
            </a:r>
            <a:endParaRPr lang="pt-BR" dirty="0"/>
          </a:p>
        </p:txBody>
      </p:sp>
      <p:sp>
        <p:nvSpPr>
          <p:cNvPr id="13" name="Espaço Reservado para Texto 4"/>
          <p:cNvSpPr>
            <a:spLocks noGrp="1"/>
          </p:cNvSpPr>
          <p:nvPr>
            <p:ph type="body" sz="quarter" idx="13"/>
          </p:nvPr>
        </p:nvSpPr>
        <p:spPr>
          <a:xfrm>
            <a:off x="323528" y="5157192"/>
            <a:ext cx="8640960" cy="1008112"/>
          </a:xfrm>
        </p:spPr>
        <p:txBody>
          <a:bodyPr anchor="ctr">
            <a:noAutofit/>
          </a:bodyPr>
          <a:lstStyle>
            <a:lvl1pPr marL="0" indent="0" algn="ctr">
              <a:lnSpc>
                <a:spcPct val="150000"/>
              </a:lnSpc>
              <a:buNone/>
              <a:defRPr sz="2800" cap="none" baseline="0">
                <a:solidFill>
                  <a:schemeClr val="accent6">
                    <a:lumMod val="75000"/>
                  </a:schemeClr>
                </a:solidFill>
                <a:latin typeface="Tahoma" pitchFamily="34" charset="0"/>
                <a:ea typeface="Tahoma" pitchFamily="34" charset="0"/>
                <a:cs typeface="Tahoma" pitchFamily="34" charset="0"/>
              </a:defRPr>
            </a:lvl1pPr>
          </a:lstStyle>
          <a:p>
            <a:pPr lvl="0"/>
            <a:r>
              <a:rPr lang="pt-BR" smtClean="0"/>
              <a:t>Clique para editar o texto mestre</a:t>
            </a:r>
          </a:p>
        </p:txBody>
      </p:sp>
      <p:sp>
        <p:nvSpPr>
          <p:cNvPr id="6" name="Espaço Reservado para Data 3"/>
          <p:cNvSpPr>
            <a:spLocks noGrp="1"/>
          </p:cNvSpPr>
          <p:nvPr>
            <p:ph type="dt" sz="half" idx="14"/>
          </p:nvPr>
        </p:nvSpPr>
        <p:spPr/>
        <p:txBody>
          <a:bodyPr/>
          <a:lstStyle>
            <a:lvl1pPr>
              <a:defRPr/>
            </a:lvl1pPr>
          </a:lstStyle>
          <a:p>
            <a:pPr>
              <a:defRPr/>
            </a:pPr>
            <a:fld id="{9BD2747E-ABE8-45EB-AD1E-67D42B216990}" type="datetime1">
              <a:rPr lang="pt-BR" smtClean="0">
                <a:solidFill>
                  <a:prstClr val="black">
                    <a:tint val="75000"/>
                  </a:prstClr>
                </a:solidFill>
              </a:rPr>
              <a:t>27/04/2016</a:t>
            </a:fld>
            <a:endParaRPr lang="pt-BR" dirty="0">
              <a:solidFill>
                <a:prstClr val="black">
                  <a:tint val="75000"/>
                </a:prstClr>
              </a:solidFill>
            </a:endParaRPr>
          </a:p>
        </p:txBody>
      </p:sp>
      <p:sp>
        <p:nvSpPr>
          <p:cNvPr id="7" name="Espaço Reservado para Rodapé 4"/>
          <p:cNvSpPr>
            <a:spLocks noGrp="1"/>
          </p:cNvSpPr>
          <p:nvPr>
            <p:ph type="ftr" sz="quarter" idx="15"/>
          </p:nvPr>
        </p:nvSpPr>
        <p:spPr/>
        <p:txBody>
          <a:bodyPr/>
          <a:lstStyle>
            <a:lvl1pPr>
              <a:defRPr/>
            </a:lvl1pPr>
          </a:lstStyle>
          <a:p>
            <a:pPr>
              <a:defRPr/>
            </a:pPr>
            <a:endParaRPr lang="pt-BR" dirty="0">
              <a:solidFill>
                <a:prstClr val="black">
                  <a:tint val="75000"/>
                </a:prstClr>
              </a:solidFill>
            </a:endParaRPr>
          </a:p>
        </p:txBody>
      </p:sp>
      <p:sp>
        <p:nvSpPr>
          <p:cNvPr id="8" name="Espaço Reservado para Número de Slide 5"/>
          <p:cNvSpPr>
            <a:spLocks noGrp="1"/>
          </p:cNvSpPr>
          <p:nvPr>
            <p:ph type="sldNum" sz="quarter" idx="16"/>
          </p:nvPr>
        </p:nvSpPr>
        <p:spPr/>
        <p:txBody>
          <a:bodyPr/>
          <a:lstStyle>
            <a:lvl1pPr>
              <a:defRPr/>
            </a:lvl1pPr>
          </a:lstStyle>
          <a:p>
            <a:pPr>
              <a:defRPr/>
            </a:pPr>
            <a:fld id="{B7A89799-E8FA-4AE1-AF76-339205C30A84}" type="slidenum">
              <a:rPr lang="pt-BR">
                <a:solidFill>
                  <a:prstClr val="black">
                    <a:tint val="75000"/>
                  </a:prstClr>
                </a:solidFill>
              </a:rPr>
              <a:pPr>
                <a:defRPr/>
              </a:pPr>
              <a:t>‹nº›</a:t>
            </a:fld>
            <a:endParaRPr lang="pt-BR" dirty="0">
              <a:solidFill>
                <a:prstClr val="black">
                  <a:tint val="75000"/>
                </a:prstClr>
              </a:solidFill>
            </a:endParaRPr>
          </a:p>
        </p:txBody>
      </p:sp>
    </p:spTree>
    <p:extLst>
      <p:ext uri="{BB962C8B-B14F-4D97-AF65-F5344CB8AC3E}">
        <p14:creationId xmlns:p14="http://schemas.microsoft.com/office/powerpoint/2010/main" val="8078726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pic>
        <p:nvPicPr>
          <p:cNvPr id="9" name="Picture 2" descr="Z:\Brain\slide mestre ppt\at\slide mestre la01-15.jpg"/>
          <p:cNvPicPr>
            <a:picLocks noChangeAspect="1" noChangeArrowheads="1"/>
          </p:cNvPicPr>
          <p:nvPr userDrawn="1"/>
        </p:nvPicPr>
        <p:blipFill>
          <a:blip r:embed="rId2" cstate="print"/>
          <a:srcRect/>
          <a:stretch>
            <a:fillRect/>
          </a:stretch>
        </p:blipFill>
        <p:spPr bwMode="auto">
          <a:xfrm>
            <a:off x="0" y="-19050"/>
            <a:ext cx="9144000" cy="6877050"/>
          </a:xfrm>
          <a:prstGeom prst="rect">
            <a:avLst/>
          </a:prstGeom>
          <a:noFill/>
        </p:spPr>
      </p:pic>
      <p:sp>
        <p:nvSpPr>
          <p:cNvPr id="10" name="Espaço Reservado para Número de Slide 5"/>
          <p:cNvSpPr txBox="1">
            <a:spLocks/>
          </p:cNvSpPr>
          <p:nvPr userDrawn="1"/>
        </p:nvSpPr>
        <p:spPr>
          <a:xfrm>
            <a:off x="596320" y="6296615"/>
            <a:ext cx="504056" cy="365125"/>
          </a:xfrm>
          <a:prstGeom prst="rect">
            <a:avLst/>
          </a:prstGeom>
        </p:spPr>
        <p:txBody>
          <a:bodyPr vert="horz" lIns="91440" tIns="45720" rIns="91440" bIns="45720" rtlCol="0" anchor="ctr"/>
          <a:lstStyle>
            <a:lvl1pPr algn="ct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EA0BB2B-8F84-41E0-8971-6676C0BADA27}" type="slidenum">
              <a:rPr kumimoji="0" lang="pt-BR" sz="1200" b="0" i="0" u="none" strike="noStrike" kern="1200" cap="none" spc="0" normalizeH="0" baseline="0" noProof="0" smtClean="0">
                <a:ln>
                  <a:noFill/>
                </a:ln>
                <a:solidFill>
                  <a:schemeClr val="bg1"/>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pt-BR" sz="1200" b="0" i="0" u="none" strike="noStrike" kern="1200" cap="none" spc="0" normalizeH="0" baseline="0" noProof="0" dirty="0">
              <a:ln>
                <a:noFill/>
              </a:ln>
              <a:solidFill>
                <a:schemeClr val="bg1"/>
              </a:solidFill>
              <a:effectLst/>
              <a:uLnTx/>
              <a:uFillTx/>
              <a:latin typeface="+mn-lt"/>
              <a:ea typeface="+mn-ea"/>
              <a:cs typeface="+mn-cs"/>
            </a:endParaRPr>
          </a:p>
        </p:txBody>
      </p:sp>
      <p:sp>
        <p:nvSpPr>
          <p:cNvPr id="2" name="Título 1"/>
          <p:cNvSpPr>
            <a:spLocks noGrp="1"/>
          </p:cNvSpPr>
          <p:nvPr>
            <p:ph type="title"/>
          </p:nvPr>
        </p:nvSpPr>
        <p:spPr>
          <a:xfrm>
            <a:off x="457200" y="273050"/>
            <a:ext cx="3008313" cy="1162050"/>
          </a:xfrm>
        </p:spPr>
        <p:txBody>
          <a:bodyPr anchor="b"/>
          <a:lstStyle>
            <a:lvl1pPr algn="l">
              <a:defRPr sz="2000" b="1">
                <a:solidFill>
                  <a:schemeClr val="accent3">
                    <a:lumMod val="50000"/>
                  </a:schemeClr>
                </a:solidFill>
                <a:latin typeface="Tahoma" pitchFamily="34" charset="0"/>
                <a:ea typeface="Tahoma" pitchFamily="34" charset="0"/>
                <a:cs typeface="Tahoma" pitchFamily="34" charset="0"/>
              </a:defRPr>
            </a:lvl1pPr>
          </a:lstStyle>
          <a:p>
            <a:r>
              <a:rPr lang="pt-BR" dirty="0" smtClean="0"/>
              <a:t>Clique para editar o título mestre</a:t>
            </a:r>
            <a:endParaRPr lang="pt-BR" dirty="0"/>
          </a:p>
        </p:txBody>
      </p:sp>
      <p:sp>
        <p:nvSpPr>
          <p:cNvPr id="3" name="Espaço Reservado para Conteúdo 2"/>
          <p:cNvSpPr>
            <a:spLocks noGrp="1"/>
          </p:cNvSpPr>
          <p:nvPr>
            <p:ph idx="1"/>
          </p:nvPr>
        </p:nvSpPr>
        <p:spPr>
          <a:xfrm>
            <a:off x="3575050" y="273051"/>
            <a:ext cx="5111750" cy="5100166"/>
          </a:xfrm>
        </p:spPr>
        <p:txBody>
          <a:bodyPr/>
          <a:lstStyle>
            <a:lvl1pPr marL="342900" indent="-342900">
              <a:buFont typeface="Wingdings" pitchFamily="2" charset="2"/>
              <a:buChar char="Ø"/>
              <a:defRPr sz="3200">
                <a:solidFill>
                  <a:schemeClr val="accent3">
                    <a:lumMod val="50000"/>
                  </a:schemeClr>
                </a:solidFill>
                <a:latin typeface="Tahoma" pitchFamily="34" charset="0"/>
                <a:ea typeface="Tahoma" pitchFamily="34" charset="0"/>
                <a:cs typeface="Tahoma" pitchFamily="34" charset="0"/>
              </a:defRPr>
            </a:lvl1pPr>
            <a:lvl2pPr>
              <a:defRPr sz="2800">
                <a:solidFill>
                  <a:schemeClr val="accent3">
                    <a:lumMod val="50000"/>
                  </a:schemeClr>
                </a:solidFill>
                <a:latin typeface="Tahoma" pitchFamily="34" charset="0"/>
                <a:ea typeface="Tahoma" pitchFamily="34" charset="0"/>
                <a:cs typeface="Tahoma" pitchFamily="34" charset="0"/>
              </a:defRPr>
            </a:lvl2pPr>
            <a:lvl3pPr>
              <a:defRPr sz="2400">
                <a:solidFill>
                  <a:schemeClr val="accent3">
                    <a:lumMod val="50000"/>
                  </a:schemeClr>
                </a:solidFill>
                <a:latin typeface="Tahoma" pitchFamily="34" charset="0"/>
                <a:ea typeface="Tahoma" pitchFamily="34" charset="0"/>
                <a:cs typeface="Tahoma" pitchFamily="34" charset="0"/>
              </a:defRPr>
            </a:lvl3pPr>
            <a:lvl4pPr>
              <a:defRPr sz="2000">
                <a:solidFill>
                  <a:schemeClr val="accent3">
                    <a:lumMod val="50000"/>
                  </a:schemeClr>
                </a:solidFill>
                <a:latin typeface="Tahoma" pitchFamily="34" charset="0"/>
                <a:ea typeface="Tahoma" pitchFamily="34" charset="0"/>
                <a:cs typeface="Tahoma" pitchFamily="34" charset="0"/>
              </a:defRPr>
            </a:lvl4pPr>
            <a:lvl5pPr>
              <a:defRPr sz="2000">
                <a:solidFill>
                  <a:schemeClr val="accent3">
                    <a:lumMod val="50000"/>
                  </a:schemeClr>
                </a:solidFill>
                <a:latin typeface="Tahoma" pitchFamily="34" charset="0"/>
                <a:ea typeface="Tahoma" pitchFamily="34" charset="0"/>
                <a:cs typeface="Tahoma" pitchFamily="34" charset="0"/>
              </a:defRPr>
            </a:lvl5pPr>
            <a:lvl6pPr>
              <a:defRPr sz="2000"/>
            </a:lvl6pPr>
            <a:lvl7pPr>
              <a:defRPr sz="2000"/>
            </a:lvl7pPr>
            <a:lvl8pPr>
              <a:defRPr sz="2000"/>
            </a:lvl8pPr>
            <a:lvl9pPr>
              <a:defRPr sz="2000"/>
            </a:lvl9pPr>
          </a:lstStyle>
          <a:p>
            <a:pPr lvl="0"/>
            <a:r>
              <a:rPr lang="pt-BR" dirty="0" smtClean="0"/>
              <a:t>Clique para editar 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4" name="Espaço Reservado para Texto 3"/>
          <p:cNvSpPr>
            <a:spLocks noGrp="1"/>
          </p:cNvSpPr>
          <p:nvPr>
            <p:ph type="body" sz="half" idx="2"/>
          </p:nvPr>
        </p:nvSpPr>
        <p:spPr>
          <a:xfrm>
            <a:off x="457200" y="1435101"/>
            <a:ext cx="3008313" cy="3938116"/>
          </a:xfrm>
        </p:spPr>
        <p:txBody>
          <a:bodyPr/>
          <a:lstStyle>
            <a:lvl1pPr marL="0" indent="0">
              <a:buNone/>
              <a:defRPr sz="1400">
                <a:solidFill>
                  <a:schemeClr val="accent3">
                    <a:lumMod val="50000"/>
                  </a:schemeClr>
                </a:solidFill>
                <a:latin typeface="Tahoma" pitchFamily="34" charset="0"/>
                <a:ea typeface="Tahoma" pitchFamily="34" charset="0"/>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dirty="0" smtClean="0"/>
              <a:t>Clique para editar o texto mestre</a:t>
            </a:r>
          </a:p>
        </p:txBody>
      </p:sp>
    </p:spTree>
    <p:extLst>
      <p:ext uri="{BB962C8B-B14F-4D97-AF65-F5344CB8AC3E}">
        <p14:creationId xmlns:p14="http://schemas.microsoft.com/office/powerpoint/2010/main" val="359463168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10_Cabeçalho da Seção">
    <p:spTree>
      <p:nvGrpSpPr>
        <p:cNvPr id="1" name=""/>
        <p:cNvGrpSpPr/>
        <p:nvPr/>
      </p:nvGrpSpPr>
      <p:grpSpPr>
        <a:xfrm>
          <a:off x="0" y="0"/>
          <a:ext cx="0" cy="0"/>
          <a:chOff x="0" y="0"/>
          <a:chExt cx="0" cy="0"/>
        </a:xfrm>
      </p:grpSpPr>
      <p:pic>
        <p:nvPicPr>
          <p:cNvPr id="3" name="Picture 3" descr="C:\Users\Brain04\Desktop\Fundo imóveis\003.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86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to 10"/>
          <p:cNvGraphicFramePr>
            <a:graphicFrameLocks noChangeAspect="1"/>
          </p:cNvGraphicFramePr>
          <p:nvPr userDrawn="1"/>
        </p:nvGraphicFramePr>
        <p:xfrm>
          <a:off x="755650" y="2708275"/>
          <a:ext cx="1336675" cy="1008063"/>
        </p:xfrm>
        <a:graphic>
          <a:graphicData uri="http://schemas.openxmlformats.org/presentationml/2006/ole">
            <mc:AlternateContent xmlns:mc="http://schemas.openxmlformats.org/markup-compatibility/2006">
              <mc:Choice xmlns:v="urn:schemas-microsoft-com:vml" Requires="v">
                <p:oleObj spid="_x0000_s83146" name="CorelDRAW" r:id="rId4" imgW="2029968" imgH="1533144" progId="">
                  <p:embed/>
                </p:oleObj>
              </mc:Choice>
              <mc:Fallback>
                <p:oleObj name="CorelDRAW" r:id="rId4" imgW="2029968" imgH="153314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2708275"/>
                        <a:ext cx="1336675"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7" name="Espaço Reservado para Texto 4"/>
          <p:cNvSpPr>
            <a:spLocks noGrp="1"/>
          </p:cNvSpPr>
          <p:nvPr>
            <p:ph type="body" sz="quarter" idx="10"/>
          </p:nvPr>
        </p:nvSpPr>
        <p:spPr>
          <a:xfrm>
            <a:off x="2195736" y="2780928"/>
            <a:ext cx="6768752" cy="936104"/>
          </a:xfrm>
        </p:spPr>
        <p:txBody>
          <a:bodyPr>
            <a:normAutofit/>
          </a:bodyPr>
          <a:lstStyle>
            <a:lvl1pPr marL="0" indent="0">
              <a:lnSpc>
                <a:spcPct val="150000"/>
              </a:lnSpc>
              <a:buNone/>
              <a:defRPr sz="3600" cap="all" baseline="0">
                <a:latin typeface="Tahoma" pitchFamily="34" charset="0"/>
                <a:ea typeface="Tahoma" pitchFamily="34" charset="0"/>
                <a:cs typeface="Tahoma" pitchFamily="34" charset="0"/>
              </a:defRPr>
            </a:lvl1pPr>
          </a:lstStyle>
          <a:p>
            <a:pPr lvl="0"/>
            <a:r>
              <a:rPr lang="pt-BR" smtClean="0"/>
              <a:t>Clique para editar o texto mestre</a:t>
            </a:r>
          </a:p>
        </p:txBody>
      </p:sp>
    </p:spTree>
    <p:extLst>
      <p:ext uri="{BB962C8B-B14F-4D97-AF65-F5344CB8AC3E}">
        <p14:creationId xmlns:p14="http://schemas.microsoft.com/office/powerpoint/2010/main" val="40853949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11_Cabeçalho da Seção">
    <p:spTree>
      <p:nvGrpSpPr>
        <p:cNvPr id="1" name=""/>
        <p:cNvGrpSpPr/>
        <p:nvPr/>
      </p:nvGrpSpPr>
      <p:grpSpPr>
        <a:xfrm>
          <a:off x="0" y="0"/>
          <a:ext cx="0" cy="0"/>
          <a:chOff x="0" y="0"/>
          <a:chExt cx="0" cy="0"/>
        </a:xfrm>
      </p:grpSpPr>
      <p:pic>
        <p:nvPicPr>
          <p:cNvPr id="3" name="Picture 3" descr="C:\Users\Brain04\Desktop\Fundo imóveis\003.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86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to 10"/>
          <p:cNvGraphicFramePr>
            <a:graphicFrameLocks noChangeAspect="1"/>
          </p:cNvGraphicFramePr>
          <p:nvPr userDrawn="1"/>
        </p:nvGraphicFramePr>
        <p:xfrm>
          <a:off x="755650" y="2708275"/>
          <a:ext cx="1336675" cy="1008063"/>
        </p:xfrm>
        <a:graphic>
          <a:graphicData uri="http://schemas.openxmlformats.org/presentationml/2006/ole">
            <mc:AlternateContent xmlns:mc="http://schemas.openxmlformats.org/markup-compatibility/2006">
              <mc:Choice xmlns:v="urn:schemas-microsoft-com:vml" Requires="v">
                <p:oleObj spid="_x0000_s84170" name="CorelDRAW" r:id="rId4" imgW="2029968" imgH="1533144" progId="">
                  <p:embed/>
                </p:oleObj>
              </mc:Choice>
              <mc:Fallback>
                <p:oleObj name="CorelDRAW" r:id="rId4" imgW="2029968" imgH="153314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2708275"/>
                        <a:ext cx="1336675"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7" name="Espaço Reservado para Texto 4"/>
          <p:cNvSpPr>
            <a:spLocks noGrp="1"/>
          </p:cNvSpPr>
          <p:nvPr>
            <p:ph type="body" sz="quarter" idx="10"/>
          </p:nvPr>
        </p:nvSpPr>
        <p:spPr>
          <a:xfrm>
            <a:off x="2195736" y="2780928"/>
            <a:ext cx="6768752" cy="936104"/>
          </a:xfrm>
        </p:spPr>
        <p:txBody>
          <a:bodyPr>
            <a:normAutofit/>
          </a:bodyPr>
          <a:lstStyle>
            <a:lvl1pPr marL="0" indent="0">
              <a:lnSpc>
                <a:spcPct val="150000"/>
              </a:lnSpc>
              <a:buNone/>
              <a:defRPr sz="3600" cap="all" baseline="0">
                <a:latin typeface="Tahoma" pitchFamily="34" charset="0"/>
                <a:ea typeface="Tahoma" pitchFamily="34" charset="0"/>
                <a:cs typeface="Tahoma" pitchFamily="34" charset="0"/>
              </a:defRPr>
            </a:lvl1pPr>
          </a:lstStyle>
          <a:p>
            <a:pPr lvl="0"/>
            <a:r>
              <a:rPr lang="pt-BR" smtClean="0"/>
              <a:t>Clique para editar o texto mestre</a:t>
            </a:r>
          </a:p>
        </p:txBody>
      </p:sp>
    </p:spTree>
    <p:extLst>
      <p:ext uri="{BB962C8B-B14F-4D97-AF65-F5344CB8AC3E}">
        <p14:creationId xmlns:p14="http://schemas.microsoft.com/office/powerpoint/2010/main" val="356952915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12_Cabeçalho da Seção">
    <p:spTree>
      <p:nvGrpSpPr>
        <p:cNvPr id="1" name=""/>
        <p:cNvGrpSpPr/>
        <p:nvPr/>
      </p:nvGrpSpPr>
      <p:grpSpPr>
        <a:xfrm>
          <a:off x="0" y="0"/>
          <a:ext cx="0" cy="0"/>
          <a:chOff x="0" y="0"/>
          <a:chExt cx="0" cy="0"/>
        </a:xfrm>
      </p:grpSpPr>
      <p:pic>
        <p:nvPicPr>
          <p:cNvPr id="3" name="Picture 3" descr="C:\Users\Brain04\Desktop\Fundo imóveis\003.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86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to 10"/>
          <p:cNvGraphicFramePr>
            <a:graphicFrameLocks noChangeAspect="1"/>
          </p:cNvGraphicFramePr>
          <p:nvPr userDrawn="1"/>
        </p:nvGraphicFramePr>
        <p:xfrm>
          <a:off x="755650" y="2708275"/>
          <a:ext cx="1336675" cy="1008063"/>
        </p:xfrm>
        <a:graphic>
          <a:graphicData uri="http://schemas.openxmlformats.org/presentationml/2006/ole">
            <mc:AlternateContent xmlns:mc="http://schemas.openxmlformats.org/markup-compatibility/2006">
              <mc:Choice xmlns:v="urn:schemas-microsoft-com:vml" Requires="v">
                <p:oleObj spid="_x0000_s85194" name="CorelDRAW" r:id="rId4" imgW="2029968" imgH="1533144" progId="">
                  <p:embed/>
                </p:oleObj>
              </mc:Choice>
              <mc:Fallback>
                <p:oleObj name="CorelDRAW" r:id="rId4" imgW="2029968" imgH="153314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2708275"/>
                        <a:ext cx="1336675"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7" name="Espaço Reservado para Texto 4"/>
          <p:cNvSpPr>
            <a:spLocks noGrp="1"/>
          </p:cNvSpPr>
          <p:nvPr>
            <p:ph type="body" sz="quarter" idx="10"/>
          </p:nvPr>
        </p:nvSpPr>
        <p:spPr>
          <a:xfrm>
            <a:off x="2195736" y="2780928"/>
            <a:ext cx="6768752" cy="936104"/>
          </a:xfrm>
        </p:spPr>
        <p:txBody>
          <a:bodyPr>
            <a:normAutofit/>
          </a:bodyPr>
          <a:lstStyle>
            <a:lvl1pPr marL="0" indent="0">
              <a:lnSpc>
                <a:spcPct val="150000"/>
              </a:lnSpc>
              <a:buNone/>
              <a:defRPr sz="3600" cap="all" baseline="0">
                <a:latin typeface="Tahoma" pitchFamily="34" charset="0"/>
                <a:ea typeface="Tahoma" pitchFamily="34" charset="0"/>
                <a:cs typeface="Tahoma" pitchFamily="34" charset="0"/>
              </a:defRPr>
            </a:lvl1pPr>
          </a:lstStyle>
          <a:p>
            <a:pPr lvl="0"/>
            <a:r>
              <a:rPr lang="pt-BR" smtClean="0"/>
              <a:t>Clique para editar o texto mestre</a:t>
            </a:r>
          </a:p>
        </p:txBody>
      </p:sp>
    </p:spTree>
    <p:extLst>
      <p:ext uri="{BB962C8B-B14F-4D97-AF65-F5344CB8AC3E}">
        <p14:creationId xmlns:p14="http://schemas.microsoft.com/office/powerpoint/2010/main" val="201585331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3_Cabeçalho da Seção">
    <p:spTree>
      <p:nvGrpSpPr>
        <p:cNvPr id="1" name=""/>
        <p:cNvGrpSpPr/>
        <p:nvPr/>
      </p:nvGrpSpPr>
      <p:grpSpPr>
        <a:xfrm>
          <a:off x="0" y="0"/>
          <a:ext cx="0" cy="0"/>
          <a:chOff x="0" y="0"/>
          <a:chExt cx="0" cy="0"/>
        </a:xfrm>
      </p:grpSpPr>
      <p:pic>
        <p:nvPicPr>
          <p:cNvPr id="3" name="Picture 3" descr="C:\Users\Brain04\Desktop\Fundo imóveis\003.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86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to 10"/>
          <p:cNvGraphicFramePr>
            <a:graphicFrameLocks noChangeAspect="1"/>
          </p:cNvGraphicFramePr>
          <p:nvPr userDrawn="1"/>
        </p:nvGraphicFramePr>
        <p:xfrm>
          <a:off x="755650" y="2708275"/>
          <a:ext cx="1336675" cy="1008063"/>
        </p:xfrm>
        <a:graphic>
          <a:graphicData uri="http://schemas.openxmlformats.org/presentationml/2006/ole">
            <mc:AlternateContent xmlns:mc="http://schemas.openxmlformats.org/markup-compatibility/2006">
              <mc:Choice xmlns:v="urn:schemas-microsoft-com:vml" Requires="v">
                <p:oleObj spid="_x0000_s86218" name="CorelDRAW" r:id="rId4" imgW="2029968" imgH="1533144" progId="">
                  <p:embed/>
                </p:oleObj>
              </mc:Choice>
              <mc:Fallback>
                <p:oleObj name="CorelDRAW" r:id="rId4" imgW="2029968" imgH="153314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2708275"/>
                        <a:ext cx="1336675"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7" name="Espaço Reservado para Texto 4"/>
          <p:cNvSpPr>
            <a:spLocks noGrp="1"/>
          </p:cNvSpPr>
          <p:nvPr>
            <p:ph type="body" sz="quarter" idx="10"/>
          </p:nvPr>
        </p:nvSpPr>
        <p:spPr>
          <a:xfrm>
            <a:off x="2195736" y="2780928"/>
            <a:ext cx="6768752" cy="936104"/>
          </a:xfrm>
        </p:spPr>
        <p:txBody>
          <a:bodyPr>
            <a:normAutofit/>
          </a:bodyPr>
          <a:lstStyle>
            <a:lvl1pPr marL="0" indent="0">
              <a:lnSpc>
                <a:spcPct val="150000"/>
              </a:lnSpc>
              <a:buNone/>
              <a:defRPr sz="3600" cap="all" baseline="0">
                <a:latin typeface="Tahoma" pitchFamily="34" charset="0"/>
                <a:ea typeface="Tahoma" pitchFamily="34" charset="0"/>
                <a:cs typeface="Tahoma" pitchFamily="34" charset="0"/>
              </a:defRPr>
            </a:lvl1pPr>
          </a:lstStyle>
          <a:p>
            <a:pPr lvl="0"/>
            <a:r>
              <a:rPr lang="pt-BR" smtClean="0"/>
              <a:t>Clique para editar o texto mestre</a:t>
            </a:r>
          </a:p>
        </p:txBody>
      </p:sp>
    </p:spTree>
    <p:extLst>
      <p:ext uri="{BB962C8B-B14F-4D97-AF65-F5344CB8AC3E}">
        <p14:creationId xmlns:p14="http://schemas.microsoft.com/office/powerpoint/2010/main" val="339090331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14_Cabeçalho da Seção">
    <p:spTree>
      <p:nvGrpSpPr>
        <p:cNvPr id="1" name=""/>
        <p:cNvGrpSpPr/>
        <p:nvPr/>
      </p:nvGrpSpPr>
      <p:grpSpPr>
        <a:xfrm>
          <a:off x="0" y="0"/>
          <a:ext cx="0" cy="0"/>
          <a:chOff x="0" y="0"/>
          <a:chExt cx="0" cy="0"/>
        </a:xfrm>
      </p:grpSpPr>
      <p:pic>
        <p:nvPicPr>
          <p:cNvPr id="3" name="Picture 3" descr="C:\Users\Brain04\Desktop\Fundo imóveis\003.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86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to 10"/>
          <p:cNvGraphicFramePr>
            <a:graphicFrameLocks noChangeAspect="1"/>
          </p:cNvGraphicFramePr>
          <p:nvPr userDrawn="1"/>
        </p:nvGraphicFramePr>
        <p:xfrm>
          <a:off x="755650" y="2708275"/>
          <a:ext cx="1336675" cy="1008063"/>
        </p:xfrm>
        <a:graphic>
          <a:graphicData uri="http://schemas.openxmlformats.org/presentationml/2006/ole">
            <mc:AlternateContent xmlns:mc="http://schemas.openxmlformats.org/markup-compatibility/2006">
              <mc:Choice xmlns:v="urn:schemas-microsoft-com:vml" Requires="v">
                <p:oleObj spid="_x0000_s87242" name="CorelDRAW" r:id="rId4" imgW="2029968" imgH="1533144" progId="">
                  <p:embed/>
                </p:oleObj>
              </mc:Choice>
              <mc:Fallback>
                <p:oleObj name="CorelDRAW" r:id="rId4" imgW="2029968" imgH="153314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2708275"/>
                        <a:ext cx="1336675"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7" name="Espaço Reservado para Texto 4"/>
          <p:cNvSpPr>
            <a:spLocks noGrp="1"/>
          </p:cNvSpPr>
          <p:nvPr>
            <p:ph type="body" sz="quarter" idx="10"/>
          </p:nvPr>
        </p:nvSpPr>
        <p:spPr>
          <a:xfrm>
            <a:off x="2195736" y="2780928"/>
            <a:ext cx="6768752" cy="936104"/>
          </a:xfrm>
        </p:spPr>
        <p:txBody>
          <a:bodyPr>
            <a:normAutofit/>
          </a:bodyPr>
          <a:lstStyle>
            <a:lvl1pPr marL="0" indent="0">
              <a:lnSpc>
                <a:spcPct val="150000"/>
              </a:lnSpc>
              <a:buNone/>
              <a:defRPr sz="3600" cap="all" baseline="0">
                <a:latin typeface="Tahoma" pitchFamily="34" charset="0"/>
                <a:ea typeface="Tahoma" pitchFamily="34" charset="0"/>
                <a:cs typeface="Tahoma" pitchFamily="34" charset="0"/>
              </a:defRPr>
            </a:lvl1pPr>
          </a:lstStyle>
          <a:p>
            <a:pPr lvl="0"/>
            <a:r>
              <a:rPr lang="pt-BR" smtClean="0"/>
              <a:t>Clique para editar o texto mestre</a:t>
            </a:r>
          </a:p>
        </p:txBody>
      </p:sp>
    </p:spTree>
    <p:extLst>
      <p:ext uri="{BB962C8B-B14F-4D97-AF65-F5344CB8AC3E}">
        <p14:creationId xmlns:p14="http://schemas.microsoft.com/office/powerpoint/2010/main" val="30954995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15_Cabeçalho da Seção">
    <p:spTree>
      <p:nvGrpSpPr>
        <p:cNvPr id="1" name=""/>
        <p:cNvGrpSpPr/>
        <p:nvPr/>
      </p:nvGrpSpPr>
      <p:grpSpPr>
        <a:xfrm>
          <a:off x="0" y="0"/>
          <a:ext cx="0" cy="0"/>
          <a:chOff x="0" y="0"/>
          <a:chExt cx="0" cy="0"/>
        </a:xfrm>
      </p:grpSpPr>
      <p:pic>
        <p:nvPicPr>
          <p:cNvPr id="3" name="Picture 3" descr="C:\Users\Brain04\Desktop\Fundo imóveis\003.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86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to 10"/>
          <p:cNvGraphicFramePr>
            <a:graphicFrameLocks noChangeAspect="1"/>
          </p:cNvGraphicFramePr>
          <p:nvPr userDrawn="1"/>
        </p:nvGraphicFramePr>
        <p:xfrm>
          <a:off x="755650" y="2708275"/>
          <a:ext cx="1336675" cy="1008063"/>
        </p:xfrm>
        <a:graphic>
          <a:graphicData uri="http://schemas.openxmlformats.org/presentationml/2006/ole">
            <mc:AlternateContent xmlns:mc="http://schemas.openxmlformats.org/markup-compatibility/2006">
              <mc:Choice xmlns:v="urn:schemas-microsoft-com:vml" Requires="v">
                <p:oleObj spid="_x0000_s88266" name="CorelDRAW" r:id="rId4" imgW="2029968" imgH="1533144" progId="">
                  <p:embed/>
                </p:oleObj>
              </mc:Choice>
              <mc:Fallback>
                <p:oleObj name="CorelDRAW" r:id="rId4" imgW="2029968" imgH="153314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2708275"/>
                        <a:ext cx="1336675"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7" name="Espaço Reservado para Texto 4"/>
          <p:cNvSpPr>
            <a:spLocks noGrp="1"/>
          </p:cNvSpPr>
          <p:nvPr>
            <p:ph type="body" sz="quarter" idx="10"/>
          </p:nvPr>
        </p:nvSpPr>
        <p:spPr>
          <a:xfrm>
            <a:off x="2195736" y="2780928"/>
            <a:ext cx="6768752" cy="936104"/>
          </a:xfrm>
        </p:spPr>
        <p:txBody>
          <a:bodyPr>
            <a:normAutofit/>
          </a:bodyPr>
          <a:lstStyle>
            <a:lvl1pPr marL="0" indent="0">
              <a:lnSpc>
                <a:spcPct val="150000"/>
              </a:lnSpc>
              <a:buNone/>
              <a:defRPr sz="3600" cap="all" baseline="0">
                <a:latin typeface="Tahoma" pitchFamily="34" charset="0"/>
                <a:ea typeface="Tahoma" pitchFamily="34" charset="0"/>
                <a:cs typeface="Tahoma" pitchFamily="34" charset="0"/>
              </a:defRPr>
            </a:lvl1pPr>
          </a:lstStyle>
          <a:p>
            <a:pPr lvl="0"/>
            <a:r>
              <a:rPr lang="pt-BR" smtClean="0"/>
              <a:t>Clique para editar o texto mestre</a:t>
            </a:r>
          </a:p>
        </p:txBody>
      </p:sp>
    </p:spTree>
    <p:extLst>
      <p:ext uri="{BB962C8B-B14F-4D97-AF65-F5344CB8AC3E}">
        <p14:creationId xmlns:p14="http://schemas.microsoft.com/office/powerpoint/2010/main" val="379624902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6_Cabeçalho da Seção">
    <p:spTree>
      <p:nvGrpSpPr>
        <p:cNvPr id="1" name=""/>
        <p:cNvGrpSpPr/>
        <p:nvPr/>
      </p:nvGrpSpPr>
      <p:grpSpPr>
        <a:xfrm>
          <a:off x="0" y="0"/>
          <a:ext cx="0" cy="0"/>
          <a:chOff x="0" y="0"/>
          <a:chExt cx="0" cy="0"/>
        </a:xfrm>
      </p:grpSpPr>
      <p:pic>
        <p:nvPicPr>
          <p:cNvPr id="5" name="Picture 3" descr="C:\Users\Brain04\Desktop\Fundo imóveis\003.jpg"/>
          <p:cNvPicPr>
            <a:picLocks noChangeAspect="1" noChangeArrowheads="1"/>
          </p:cNvPicPr>
          <p:nvPr userDrawn="1"/>
        </p:nvPicPr>
        <p:blipFill>
          <a:blip r:embed="rId3" cstate="print"/>
          <a:srcRect/>
          <a:stretch>
            <a:fillRect/>
          </a:stretch>
        </p:blipFill>
        <p:spPr bwMode="auto">
          <a:xfrm>
            <a:off x="-1" y="-27384"/>
            <a:ext cx="9144001" cy="6864350"/>
          </a:xfrm>
          <a:prstGeom prst="rect">
            <a:avLst/>
          </a:prstGeom>
          <a:noFill/>
        </p:spPr>
      </p:pic>
      <p:graphicFrame>
        <p:nvGraphicFramePr>
          <p:cNvPr id="6" name="Objeto 5"/>
          <p:cNvGraphicFramePr>
            <a:graphicFrameLocks noChangeAspect="1"/>
          </p:cNvGraphicFramePr>
          <p:nvPr userDrawn="1">
            <p:extLst>
              <p:ext uri="{D42A27DB-BD31-4B8C-83A1-F6EECF244321}">
                <p14:modId xmlns:p14="http://schemas.microsoft.com/office/powerpoint/2010/main" val="1946431286"/>
              </p:ext>
            </p:extLst>
          </p:nvPr>
        </p:nvGraphicFramePr>
        <p:xfrm>
          <a:off x="755576" y="2708275"/>
          <a:ext cx="1336675" cy="1008063"/>
        </p:xfrm>
        <a:graphic>
          <a:graphicData uri="http://schemas.openxmlformats.org/presentationml/2006/ole">
            <mc:AlternateContent xmlns:mc="http://schemas.openxmlformats.org/markup-compatibility/2006">
              <mc:Choice xmlns:v="urn:schemas-microsoft-com:vml" Requires="v">
                <p:oleObj spid="_x0000_s89290" name="CorelDRAW" r:id="rId4" imgW="2029968" imgH="1533144" progId="">
                  <p:embed/>
                </p:oleObj>
              </mc:Choice>
              <mc:Fallback>
                <p:oleObj name="CorelDRAW" r:id="rId4" imgW="2029968" imgH="153314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76" y="2708275"/>
                        <a:ext cx="1336675"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Espaço Reservado para Texto 4"/>
          <p:cNvSpPr>
            <a:spLocks noGrp="1"/>
          </p:cNvSpPr>
          <p:nvPr>
            <p:ph type="body" sz="quarter" idx="10" hasCustomPrompt="1"/>
          </p:nvPr>
        </p:nvSpPr>
        <p:spPr>
          <a:xfrm>
            <a:off x="2195736" y="2780928"/>
            <a:ext cx="6768752" cy="936104"/>
          </a:xfrm>
        </p:spPr>
        <p:txBody>
          <a:bodyPr>
            <a:normAutofit/>
          </a:bodyPr>
          <a:lstStyle>
            <a:lvl1pPr marL="0" indent="0">
              <a:lnSpc>
                <a:spcPct val="150000"/>
              </a:lnSpc>
              <a:buNone/>
              <a:defRPr sz="3600" cap="all" baseline="0">
                <a:latin typeface="Tahoma" pitchFamily="34" charset="0"/>
                <a:ea typeface="Tahoma" pitchFamily="34" charset="0"/>
                <a:cs typeface="Tahoma" pitchFamily="34" charset="0"/>
              </a:defRPr>
            </a:lvl1pPr>
          </a:lstStyle>
          <a:p>
            <a:pPr lvl="0"/>
            <a:r>
              <a:rPr lang="pt-BR" dirty="0" smtClean="0"/>
              <a:t>SLIDE TRANSIÇÃO</a:t>
            </a:r>
            <a:endParaRPr lang="pt-BR" dirty="0"/>
          </a:p>
        </p:txBody>
      </p:sp>
    </p:spTree>
    <p:extLst>
      <p:ext uri="{BB962C8B-B14F-4D97-AF65-F5344CB8AC3E}">
        <p14:creationId xmlns:p14="http://schemas.microsoft.com/office/powerpoint/2010/main" val="327166557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cSld name="3_Título e conteúdo">
    <p:bg>
      <p:bgPr>
        <a:blipFill>
          <a:blip r:embed="rId2">
            <a:alphaModFix/>
          </a:blip>
          <a:stretch>
            <a:fillRect/>
          </a:stretch>
        </a:blipFill>
        <a:effectLst/>
      </p:bgPr>
    </p:bg>
    <p:spTree>
      <p:nvGrpSpPr>
        <p:cNvPr id="1" name="Shape 6"/>
        <p:cNvGrpSpPr/>
        <p:nvPr/>
      </p:nvGrpSpPr>
      <p:grpSpPr>
        <a:xfrm>
          <a:off x="0" y="0"/>
          <a:ext cx="0" cy="0"/>
          <a:chOff x="0" y="0"/>
          <a:chExt cx="0" cy="0"/>
        </a:xfrm>
      </p:grpSpPr>
    </p:spTree>
    <p:extLst>
      <p:ext uri="{BB962C8B-B14F-4D97-AF65-F5344CB8AC3E}">
        <p14:creationId xmlns:p14="http://schemas.microsoft.com/office/powerpoint/2010/main" val="257891193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pt-BR" smtClean="0"/>
              <a:t>Clique para editar o título mestre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smtClean="0"/>
              <a:t>Clique para editar o estilo do subtítulo mestre</a:t>
            </a:r>
            <a:endParaRPr lang="en-US" dirty="0"/>
          </a:p>
        </p:txBody>
      </p:sp>
      <p:sp>
        <p:nvSpPr>
          <p:cNvPr id="4" name="Date Placeholder 3"/>
          <p:cNvSpPr>
            <a:spLocks noGrp="1"/>
          </p:cNvSpPr>
          <p:nvPr>
            <p:ph type="dt" sz="half" idx="10"/>
          </p:nvPr>
        </p:nvSpPr>
        <p:spPr/>
        <p:txBody>
          <a:bodyPr/>
          <a:lstStyle/>
          <a:p>
            <a:fld id="{6DBD4329-A7D5-4CA1-BFD3-2EEE169CC674}" type="datetime1">
              <a:rPr lang="pt-BR" smtClean="0">
                <a:solidFill>
                  <a:prstClr val="black">
                    <a:tint val="75000"/>
                  </a:prstClr>
                </a:solidFill>
              </a:rPr>
              <a:t>27/04/2016</a:t>
            </a:fld>
            <a:endParaRPr lang="pt-BR"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pt-BR"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99892192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A80C3872-00FD-4AF1-ACBE-F9ED40C397B1}" type="datetime1">
              <a:rPr lang="pt-BR" smtClean="0">
                <a:solidFill>
                  <a:prstClr val="black">
                    <a:tint val="75000"/>
                  </a:prstClr>
                </a:solidFill>
              </a:rPr>
              <a:t>27/04/2016</a:t>
            </a:fld>
            <a:endParaRPr lang="pt-BR"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pt-BR"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26280266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1_Conteúdo com Legenda">
    <p:spTree>
      <p:nvGrpSpPr>
        <p:cNvPr id="1" name=""/>
        <p:cNvGrpSpPr/>
        <p:nvPr/>
      </p:nvGrpSpPr>
      <p:grpSpPr>
        <a:xfrm>
          <a:off x="0" y="0"/>
          <a:ext cx="0" cy="0"/>
          <a:chOff x="0" y="0"/>
          <a:chExt cx="0" cy="0"/>
        </a:xfrm>
      </p:grpSpPr>
      <p:pic>
        <p:nvPicPr>
          <p:cNvPr id="9" name="Imagem 8" descr="slide mestre la01-11.jpg"/>
          <p:cNvPicPr>
            <a:picLocks noChangeAspect="1"/>
          </p:cNvPicPr>
          <p:nvPr userDrawn="1"/>
        </p:nvPicPr>
        <p:blipFill>
          <a:blip r:embed="rId2" cstate="print"/>
          <a:stretch>
            <a:fillRect/>
          </a:stretch>
        </p:blipFill>
        <p:spPr>
          <a:xfrm>
            <a:off x="10137" y="0"/>
            <a:ext cx="9123725" cy="6858000"/>
          </a:xfrm>
          <a:prstGeom prst="rect">
            <a:avLst/>
          </a:prstGeom>
        </p:spPr>
      </p:pic>
      <p:sp>
        <p:nvSpPr>
          <p:cNvPr id="2" name="Título 1"/>
          <p:cNvSpPr>
            <a:spLocks noGrp="1"/>
          </p:cNvSpPr>
          <p:nvPr>
            <p:ph type="title"/>
          </p:nvPr>
        </p:nvSpPr>
        <p:spPr>
          <a:xfrm>
            <a:off x="457200" y="273050"/>
            <a:ext cx="3008313" cy="1162050"/>
          </a:xfrm>
        </p:spPr>
        <p:txBody>
          <a:bodyPr anchor="b"/>
          <a:lstStyle>
            <a:lvl1pPr algn="l">
              <a:defRPr sz="2000" b="1">
                <a:solidFill>
                  <a:schemeClr val="accent3">
                    <a:lumMod val="50000"/>
                  </a:schemeClr>
                </a:solidFill>
                <a:latin typeface="Tahoma" pitchFamily="34" charset="0"/>
                <a:ea typeface="Tahoma" pitchFamily="34" charset="0"/>
                <a:cs typeface="Tahoma" pitchFamily="34" charset="0"/>
              </a:defRPr>
            </a:lvl1pPr>
          </a:lstStyle>
          <a:p>
            <a:r>
              <a:rPr lang="pt-BR" dirty="0" smtClean="0"/>
              <a:t>Clique para editar o título mestre</a:t>
            </a:r>
            <a:endParaRPr lang="pt-BR" dirty="0"/>
          </a:p>
        </p:txBody>
      </p:sp>
      <p:sp>
        <p:nvSpPr>
          <p:cNvPr id="3" name="Espaço Reservado para Conteúdo 2"/>
          <p:cNvSpPr>
            <a:spLocks noGrp="1"/>
          </p:cNvSpPr>
          <p:nvPr>
            <p:ph idx="1"/>
          </p:nvPr>
        </p:nvSpPr>
        <p:spPr>
          <a:xfrm>
            <a:off x="3575050" y="273050"/>
            <a:ext cx="5111750" cy="5604221"/>
          </a:xfrm>
        </p:spPr>
        <p:txBody>
          <a:bodyPr/>
          <a:lstStyle>
            <a:lvl1pPr marL="342900" indent="-342900">
              <a:buFont typeface="Wingdings" pitchFamily="2" charset="2"/>
              <a:buChar char="Ø"/>
              <a:defRPr sz="3200">
                <a:solidFill>
                  <a:schemeClr val="accent3">
                    <a:lumMod val="50000"/>
                  </a:schemeClr>
                </a:solidFill>
                <a:latin typeface="Tahoma" pitchFamily="34" charset="0"/>
                <a:ea typeface="Tahoma" pitchFamily="34" charset="0"/>
                <a:cs typeface="Tahoma" pitchFamily="34" charset="0"/>
              </a:defRPr>
            </a:lvl1pPr>
            <a:lvl2pPr>
              <a:defRPr sz="2800">
                <a:solidFill>
                  <a:schemeClr val="accent3">
                    <a:lumMod val="50000"/>
                  </a:schemeClr>
                </a:solidFill>
                <a:latin typeface="Tahoma" pitchFamily="34" charset="0"/>
                <a:ea typeface="Tahoma" pitchFamily="34" charset="0"/>
                <a:cs typeface="Tahoma" pitchFamily="34" charset="0"/>
              </a:defRPr>
            </a:lvl2pPr>
            <a:lvl3pPr>
              <a:defRPr sz="2400">
                <a:solidFill>
                  <a:schemeClr val="accent3">
                    <a:lumMod val="50000"/>
                  </a:schemeClr>
                </a:solidFill>
                <a:latin typeface="Tahoma" pitchFamily="34" charset="0"/>
                <a:ea typeface="Tahoma" pitchFamily="34" charset="0"/>
                <a:cs typeface="Tahoma" pitchFamily="34" charset="0"/>
              </a:defRPr>
            </a:lvl3pPr>
            <a:lvl4pPr>
              <a:defRPr sz="2000">
                <a:solidFill>
                  <a:schemeClr val="accent3">
                    <a:lumMod val="50000"/>
                  </a:schemeClr>
                </a:solidFill>
                <a:latin typeface="Tahoma" pitchFamily="34" charset="0"/>
                <a:ea typeface="Tahoma" pitchFamily="34" charset="0"/>
                <a:cs typeface="Tahoma" pitchFamily="34" charset="0"/>
              </a:defRPr>
            </a:lvl4pPr>
            <a:lvl5pPr>
              <a:defRPr sz="2000">
                <a:solidFill>
                  <a:schemeClr val="accent3">
                    <a:lumMod val="50000"/>
                  </a:schemeClr>
                </a:solidFill>
                <a:latin typeface="Tahoma" pitchFamily="34" charset="0"/>
                <a:ea typeface="Tahoma" pitchFamily="34" charset="0"/>
                <a:cs typeface="Tahoma" pitchFamily="34" charset="0"/>
              </a:defRPr>
            </a:lvl5pPr>
            <a:lvl6pPr>
              <a:defRPr sz="2000"/>
            </a:lvl6pPr>
            <a:lvl7pPr>
              <a:defRPr sz="2000"/>
            </a:lvl7pPr>
            <a:lvl8pPr>
              <a:defRPr sz="2000"/>
            </a:lvl8pPr>
            <a:lvl9pPr>
              <a:defRPr sz="2000"/>
            </a:lvl9pPr>
          </a:lstStyle>
          <a:p>
            <a:pPr lvl="0"/>
            <a:r>
              <a:rPr lang="pt-BR" dirty="0" smtClean="0"/>
              <a:t>Clique para editar 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4" name="Espaço Reservado para Texto 3"/>
          <p:cNvSpPr>
            <a:spLocks noGrp="1"/>
          </p:cNvSpPr>
          <p:nvPr>
            <p:ph type="body" sz="half" idx="2"/>
          </p:nvPr>
        </p:nvSpPr>
        <p:spPr>
          <a:xfrm>
            <a:off x="457200" y="1435100"/>
            <a:ext cx="3008313" cy="4442171"/>
          </a:xfrm>
        </p:spPr>
        <p:txBody>
          <a:bodyPr/>
          <a:lstStyle>
            <a:lvl1pPr marL="0" indent="0">
              <a:buNone/>
              <a:defRPr sz="1400">
                <a:solidFill>
                  <a:schemeClr val="accent3">
                    <a:lumMod val="50000"/>
                  </a:schemeClr>
                </a:solidFill>
                <a:latin typeface="Tahoma" pitchFamily="34" charset="0"/>
                <a:ea typeface="Tahoma" pitchFamily="34" charset="0"/>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dirty="0" smtClean="0"/>
              <a:t>Clique para editar o texto mestre</a:t>
            </a:r>
          </a:p>
        </p:txBody>
      </p:sp>
      <p:sp>
        <p:nvSpPr>
          <p:cNvPr id="5" name="Espaço Reservado para Data 4"/>
          <p:cNvSpPr>
            <a:spLocks noGrp="1"/>
          </p:cNvSpPr>
          <p:nvPr>
            <p:ph type="dt" sz="half" idx="10"/>
          </p:nvPr>
        </p:nvSpPr>
        <p:spPr/>
        <p:txBody>
          <a:bodyPr/>
          <a:lstStyle/>
          <a:p>
            <a:fld id="{C3FD183D-30F5-477D-A43F-1FF00E06D414}" type="datetime1">
              <a:rPr lang="pt-BR" smtClean="0"/>
              <a:t>27/04/2016</a:t>
            </a:fld>
            <a:endParaRPr lang="pt-BR" dirty="0"/>
          </a:p>
        </p:txBody>
      </p:sp>
      <p:sp>
        <p:nvSpPr>
          <p:cNvPr id="6" name="Espaço Reservado para Rodapé 5"/>
          <p:cNvSpPr>
            <a:spLocks noGrp="1"/>
          </p:cNvSpPr>
          <p:nvPr>
            <p:ph type="ftr" sz="quarter" idx="11"/>
          </p:nvPr>
        </p:nvSpPr>
        <p:spPr/>
        <p:txBody>
          <a:bodyPr/>
          <a:lstStyle/>
          <a:p>
            <a:endParaRPr lang="pt-BR" dirty="0"/>
          </a:p>
        </p:txBody>
      </p:sp>
      <p:sp>
        <p:nvSpPr>
          <p:cNvPr id="7" name="Espaço Reservado para Número de Slide 6"/>
          <p:cNvSpPr>
            <a:spLocks noGrp="1"/>
          </p:cNvSpPr>
          <p:nvPr>
            <p:ph type="sldNum" sz="quarter" idx="12"/>
          </p:nvPr>
        </p:nvSpPr>
        <p:spPr/>
        <p:txBody>
          <a:bodyPr/>
          <a:lstStyle/>
          <a:p>
            <a:fld id="{8EA0BB2B-8F84-41E0-8971-6676C0BADA27}" type="slidenum">
              <a:rPr lang="pt-BR" smtClean="0"/>
              <a:pPr/>
              <a:t>‹nº›</a:t>
            </a:fld>
            <a:endParaRPr lang="pt-BR" dirty="0"/>
          </a:p>
        </p:txBody>
      </p:sp>
    </p:spTree>
    <p:extLst>
      <p:ext uri="{BB962C8B-B14F-4D97-AF65-F5344CB8AC3E}">
        <p14:creationId xmlns:p14="http://schemas.microsoft.com/office/powerpoint/2010/main" val="359463168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6000"/>
            </a:lvl1pPr>
          </a:lstStyle>
          <a:p>
            <a:r>
              <a:rPr lang="pt-BR" smtClean="0"/>
              <a:t>Clique para editar o título mestre</a:t>
            </a:r>
            <a:endParaRPr lang="en-US" dirty="0"/>
          </a:p>
        </p:txBody>
      </p:sp>
      <p:sp>
        <p:nvSpPr>
          <p:cNvPr id="3" name="Text Placeholder 2"/>
          <p:cNvSpPr>
            <a:spLocks noGrp="1"/>
          </p:cNvSpPr>
          <p:nvPr>
            <p:ph type="body" idx="1"/>
          </p:nvPr>
        </p:nvSpPr>
        <p:spPr>
          <a:xfrm>
            <a:off x="623888" y="4589465"/>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47A14E64-994D-4369-86AF-3165CCCAE11E}" type="datetime1">
              <a:rPr lang="pt-BR" smtClean="0">
                <a:solidFill>
                  <a:prstClr val="black">
                    <a:tint val="75000"/>
                  </a:prstClr>
                </a:solidFill>
              </a:rPr>
              <a:t>27/04/2016</a:t>
            </a:fld>
            <a:endParaRPr lang="pt-BR"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pt-BR"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114069309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Date Placeholder 4"/>
          <p:cNvSpPr>
            <a:spLocks noGrp="1"/>
          </p:cNvSpPr>
          <p:nvPr>
            <p:ph type="dt" sz="half" idx="10"/>
          </p:nvPr>
        </p:nvSpPr>
        <p:spPr/>
        <p:txBody>
          <a:bodyPr/>
          <a:lstStyle/>
          <a:p>
            <a:fld id="{47E7B8F8-5377-43AF-A37E-990959D98A0C}" type="datetime1">
              <a:rPr lang="pt-BR" smtClean="0">
                <a:solidFill>
                  <a:prstClr val="black">
                    <a:tint val="75000"/>
                  </a:prstClr>
                </a:solidFill>
              </a:rPr>
              <a:t>27/04/2016</a:t>
            </a:fld>
            <a:endParaRPr lang="pt-BR"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pt-BR"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142457996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pt-BR" smtClean="0"/>
              <a:t>Clique para editar o título mestre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Content Placeholder 3"/>
          <p:cNvSpPr>
            <a:spLocks noGrp="1"/>
          </p:cNvSpPr>
          <p:nvPr>
            <p:ph sz="half" idx="2"/>
          </p:nvPr>
        </p:nvSpPr>
        <p:spPr>
          <a:xfrm>
            <a:off x="629842" y="2505075"/>
            <a:ext cx="3868340"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Content Placeholder 5"/>
          <p:cNvSpPr>
            <a:spLocks noGrp="1"/>
          </p:cNvSpPr>
          <p:nvPr>
            <p:ph sz="quarter" idx="4"/>
          </p:nvPr>
        </p:nvSpPr>
        <p:spPr>
          <a:xfrm>
            <a:off x="4629152" y="2505075"/>
            <a:ext cx="3887391"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7" name="Date Placeholder 6"/>
          <p:cNvSpPr>
            <a:spLocks noGrp="1"/>
          </p:cNvSpPr>
          <p:nvPr>
            <p:ph type="dt" sz="half" idx="10"/>
          </p:nvPr>
        </p:nvSpPr>
        <p:spPr/>
        <p:txBody>
          <a:bodyPr/>
          <a:lstStyle/>
          <a:p>
            <a:fld id="{16771575-0E18-47B9-9AB6-B9AA50C684B7}" type="datetime1">
              <a:rPr lang="pt-BR" smtClean="0">
                <a:solidFill>
                  <a:prstClr val="black">
                    <a:tint val="75000"/>
                  </a:prstClr>
                </a:solidFill>
              </a:rPr>
              <a:t>27/04/2016</a:t>
            </a:fld>
            <a:endParaRPr lang="pt-BR"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pt-BR"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151244703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Date Placeholder 2"/>
          <p:cNvSpPr>
            <a:spLocks noGrp="1"/>
          </p:cNvSpPr>
          <p:nvPr>
            <p:ph type="dt" sz="half" idx="10"/>
          </p:nvPr>
        </p:nvSpPr>
        <p:spPr/>
        <p:txBody>
          <a:bodyPr/>
          <a:lstStyle/>
          <a:p>
            <a:fld id="{29F12443-6EAB-4014-8964-79C69CFFDB1F}" type="datetime1">
              <a:rPr lang="pt-BR" smtClean="0">
                <a:solidFill>
                  <a:prstClr val="black">
                    <a:tint val="75000"/>
                  </a:prstClr>
                </a:solidFill>
              </a:rPr>
              <a:t>27/04/2016</a:t>
            </a:fld>
            <a:endParaRPr lang="pt-BR"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pt-BR"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101512466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267812-95DF-4473-82B3-91AFA7097D1F}" type="datetime1">
              <a:rPr lang="pt-BR" smtClean="0">
                <a:solidFill>
                  <a:prstClr val="black">
                    <a:tint val="75000"/>
                  </a:prstClr>
                </a:solidFill>
              </a:rPr>
              <a:t>27/04/2016</a:t>
            </a:fld>
            <a:endParaRPr lang="pt-BR"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pt-BR"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335812677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t-BR" smtClean="0"/>
              <a:t>Clique para editar o título mestre</a:t>
            </a:r>
            <a:endParaRPr lang="en-US" dirty="0"/>
          </a:p>
        </p:txBody>
      </p:sp>
      <p:sp>
        <p:nvSpPr>
          <p:cNvPr id="3" name="Content Placeholder 2"/>
          <p:cNvSpPr>
            <a:spLocks noGrp="1"/>
          </p:cNvSpPr>
          <p:nvPr>
            <p:ph idx="1"/>
          </p:nvPr>
        </p:nvSpPr>
        <p:spPr>
          <a:xfrm>
            <a:off x="3887391" y="98742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62201100-DEE0-4286-8B78-C1D0FA54E50F}" type="datetime1">
              <a:rPr lang="pt-BR" smtClean="0">
                <a:solidFill>
                  <a:prstClr val="black">
                    <a:tint val="75000"/>
                  </a:prstClr>
                </a:solidFill>
              </a:rPr>
              <a:t>27/04/2016</a:t>
            </a:fld>
            <a:endParaRPr lang="pt-BR"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pt-BR"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97380059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t-BR" smtClean="0"/>
              <a:t>Clique para editar o título mestre</a:t>
            </a:r>
            <a:endParaRPr lang="en-US" dirty="0"/>
          </a:p>
        </p:txBody>
      </p:sp>
      <p:sp>
        <p:nvSpPr>
          <p:cNvPr id="3" name="Picture Placeholder 2"/>
          <p:cNvSpPr>
            <a:spLocks noGrp="1" noChangeAspect="1"/>
          </p:cNvSpPr>
          <p:nvPr>
            <p:ph type="pic" idx="1"/>
          </p:nvPr>
        </p:nvSpPr>
        <p:spPr>
          <a:xfrm>
            <a:off x="3887391" y="987427"/>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smtClean="0"/>
              <a:t>Clique no ícone para adicionar uma imagem</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F7813949-053C-46BD-AEB4-212D9A01EAD5}" type="datetime1">
              <a:rPr lang="pt-BR" smtClean="0">
                <a:solidFill>
                  <a:prstClr val="black">
                    <a:tint val="75000"/>
                  </a:prstClr>
                </a:solidFill>
              </a:rPr>
              <a:t>27/04/2016</a:t>
            </a:fld>
            <a:endParaRPr lang="pt-BR"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pt-BR"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333922329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EA69B3E3-1E04-434F-8302-A62226E4A4A9}" type="datetime1">
              <a:rPr lang="pt-BR" smtClean="0">
                <a:solidFill>
                  <a:prstClr val="black">
                    <a:tint val="75000"/>
                  </a:prstClr>
                </a:solidFill>
              </a:rPr>
              <a:t>27/04/2016</a:t>
            </a:fld>
            <a:endParaRPr lang="pt-BR"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pt-BR"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308489246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6"/>
            <a:ext cx="1971675" cy="5811838"/>
          </a:xfrm>
        </p:spPr>
        <p:txBody>
          <a:bodyPr vert="eaVert"/>
          <a:lstStyle/>
          <a:p>
            <a:r>
              <a:rPr lang="pt-BR" smtClean="0"/>
              <a:t>Clique para editar o título mestre</a:t>
            </a:r>
            <a:endParaRPr lang="en-US" dirty="0"/>
          </a:p>
        </p:txBody>
      </p:sp>
      <p:sp>
        <p:nvSpPr>
          <p:cNvPr id="3" name="Vertical Text Placeholder 2"/>
          <p:cNvSpPr>
            <a:spLocks noGrp="1"/>
          </p:cNvSpPr>
          <p:nvPr>
            <p:ph type="body" orient="vert" idx="1"/>
          </p:nvPr>
        </p:nvSpPr>
        <p:spPr>
          <a:xfrm>
            <a:off x="628652" y="365126"/>
            <a:ext cx="5800725" cy="581183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CC207EE2-73D4-47B2-A6D5-871B07F78753}" type="datetime1">
              <a:rPr lang="pt-BR" smtClean="0">
                <a:solidFill>
                  <a:prstClr val="black">
                    <a:tint val="75000"/>
                  </a:prstClr>
                </a:solidFill>
              </a:rPr>
              <a:t>27/04/2016</a:t>
            </a:fld>
            <a:endParaRPr lang="pt-BR"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pt-BR"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1109612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Slide de título">
    <p:spTree>
      <p:nvGrpSpPr>
        <p:cNvPr id="1" name=""/>
        <p:cNvGrpSpPr/>
        <p:nvPr/>
      </p:nvGrpSpPr>
      <p:grpSpPr>
        <a:xfrm>
          <a:off x="0" y="0"/>
          <a:ext cx="0" cy="0"/>
          <a:chOff x="0" y="0"/>
          <a:chExt cx="0" cy="0"/>
        </a:xfrm>
      </p:grpSpPr>
      <p:pic>
        <p:nvPicPr>
          <p:cNvPr id="2" name="Imagem 6" descr="slide mestre la01-0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 y="0"/>
            <a:ext cx="9124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ço Reservado para Data 3"/>
          <p:cNvSpPr>
            <a:spLocks noGrp="1"/>
          </p:cNvSpPr>
          <p:nvPr>
            <p:ph type="dt" sz="half" idx="10"/>
          </p:nvPr>
        </p:nvSpPr>
        <p:spPr/>
        <p:txBody>
          <a:bodyPr/>
          <a:lstStyle>
            <a:lvl1pPr>
              <a:defRPr/>
            </a:lvl1pPr>
          </a:lstStyle>
          <a:p>
            <a:pPr>
              <a:defRPr/>
            </a:pPr>
            <a:fld id="{D473BE07-3450-4176-A4C5-67A65AFB0E2E}" type="datetime1">
              <a:rPr lang="pt-BR" smtClean="0">
                <a:solidFill>
                  <a:prstClr val="black">
                    <a:tint val="75000"/>
                  </a:prstClr>
                </a:solidFill>
              </a:rPr>
              <a:t>27/04/2016</a:t>
            </a:fld>
            <a:endParaRPr lang="pt-BR" dirty="0">
              <a:solidFill>
                <a:prstClr val="black">
                  <a:tint val="75000"/>
                </a:prstClr>
              </a:solidFill>
            </a:endParaRPr>
          </a:p>
        </p:txBody>
      </p:sp>
      <p:sp>
        <p:nvSpPr>
          <p:cNvPr id="4" name="Espaço Reservado para Rodapé 4"/>
          <p:cNvSpPr>
            <a:spLocks noGrp="1"/>
          </p:cNvSpPr>
          <p:nvPr>
            <p:ph type="ftr" sz="quarter" idx="11"/>
          </p:nvPr>
        </p:nvSpPr>
        <p:spPr/>
        <p:txBody>
          <a:bodyPr/>
          <a:lstStyle>
            <a:lvl1pPr>
              <a:defRPr/>
            </a:lvl1pPr>
          </a:lstStyle>
          <a:p>
            <a:pPr>
              <a:defRPr/>
            </a:pPr>
            <a:endParaRPr lang="pt-BR" dirty="0">
              <a:solidFill>
                <a:prstClr val="black">
                  <a:tint val="75000"/>
                </a:prstClr>
              </a:solidFill>
            </a:endParaRPr>
          </a:p>
        </p:txBody>
      </p:sp>
      <p:sp>
        <p:nvSpPr>
          <p:cNvPr id="5" name="Espaço Reservado para Número de Slide 5"/>
          <p:cNvSpPr>
            <a:spLocks noGrp="1"/>
          </p:cNvSpPr>
          <p:nvPr>
            <p:ph type="sldNum" sz="quarter" idx="12"/>
          </p:nvPr>
        </p:nvSpPr>
        <p:spPr/>
        <p:txBody>
          <a:bodyPr/>
          <a:lstStyle>
            <a:lvl1pPr>
              <a:defRPr/>
            </a:lvl1pPr>
          </a:lstStyle>
          <a:p>
            <a:fld id="{F06319D6-9971-40F7-8AE3-66BF97772742}" type="slidenum">
              <a:rPr lang="pt-BR">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2040779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lide de título">
    <p:spTree>
      <p:nvGrpSpPr>
        <p:cNvPr id="1" name=""/>
        <p:cNvGrpSpPr/>
        <p:nvPr/>
      </p:nvGrpSpPr>
      <p:grpSpPr>
        <a:xfrm>
          <a:off x="0" y="0"/>
          <a:ext cx="0" cy="0"/>
          <a:chOff x="0" y="0"/>
          <a:chExt cx="0" cy="0"/>
        </a:xfrm>
      </p:grpSpPr>
      <p:pic>
        <p:nvPicPr>
          <p:cNvPr id="1026" name="Picture 2" descr="Z:\Brain\slide mestre ppt\at\slide mestre la01-02.jpg"/>
          <p:cNvPicPr>
            <a:picLocks noChangeAspect="1" noChangeArrowheads="1"/>
          </p:cNvPicPr>
          <p:nvPr userDrawn="1"/>
        </p:nvPicPr>
        <p:blipFill>
          <a:blip r:embed="rId2" cstate="print"/>
          <a:srcRect/>
          <a:stretch>
            <a:fillRect/>
          </a:stretch>
        </p:blipFill>
        <p:spPr bwMode="auto">
          <a:xfrm>
            <a:off x="0" y="0"/>
            <a:ext cx="9144001" cy="6877051"/>
          </a:xfrm>
          <a:prstGeom prst="rect">
            <a:avLst/>
          </a:prstGeom>
          <a:noFill/>
        </p:spPr>
      </p:pic>
    </p:spTree>
    <p:extLst>
      <p:ext uri="{BB962C8B-B14F-4D97-AF65-F5344CB8AC3E}">
        <p14:creationId xmlns:p14="http://schemas.microsoft.com/office/powerpoint/2010/main" val="26397957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pic>
        <p:nvPicPr>
          <p:cNvPr id="9" name="Picture 2" descr="Z:\Brain\slide mestre ppt\at\slide mestre la01-15.jpg"/>
          <p:cNvPicPr>
            <a:picLocks noChangeAspect="1" noChangeArrowheads="1"/>
          </p:cNvPicPr>
          <p:nvPr userDrawn="1"/>
        </p:nvPicPr>
        <p:blipFill>
          <a:blip r:embed="rId2" cstate="print"/>
          <a:srcRect/>
          <a:stretch>
            <a:fillRect/>
          </a:stretch>
        </p:blipFill>
        <p:spPr bwMode="auto">
          <a:xfrm>
            <a:off x="0" y="-19050"/>
            <a:ext cx="9144000" cy="6877050"/>
          </a:xfrm>
          <a:prstGeom prst="rect">
            <a:avLst/>
          </a:prstGeom>
          <a:noFill/>
        </p:spPr>
      </p:pic>
      <p:sp>
        <p:nvSpPr>
          <p:cNvPr id="10" name="Espaço Reservado para Número de Slide 5"/>
          <p:cNvSpPr txBox="1">
            <a:spLocks/>
          </p:cNvSpPr>
          <p:nvPr userDrawn="1"/>
        </p:nvSpPr>
        <p:spPr>
          <a:xfrm>
            <a:off x="596320" y="6296615"/>
            <a:ext cx="504056" cy="365125"/>
          </a:xfrm>
          <a:prstGeom prst="rect">
            <a:avLst/>
          </a:prstGeom>
        </p:spPr>
        <p:txBody>
          <a:bodyPr vert="horz" lIns="91440" tIns="45720" rIns="91440" bIns="45720" rtlCol="0" anchor="ctr"/>
          <a:lstStyle>
            <a:lvl1pPr algn="ct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EA0BB2B-8F84-41E0-8971-6676C0BADA27}" type="slidenum">
              <a:rPr kumimoji="0" lang="pt-BR" sz="1200" b="0" i="0" u="none" strike="noStrike" kern="1200" cap="none" spc="0" normalizeH="0" baseline="0" noProof="0" smtClean="0">
                <a:ln>
                  <a:noFill/>
                </a:ln>
                <a:solidFill>
                  <a:schemeClr val="bg1"/>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pt-BR" sz="1200" b="0" i="0" u="none" strike="noStrike" kern="1200" cap="none" spc="0" normalizeH="0" baseline="0" noProof="0" dirty="0">
              <a:ln>
                <a:noFill/>
              </a:ln>
              <a:solidFill>
                <a:schemeClr val="bg1"/>
              </a:solidFill>
              <a:effectLst/>
              <a:uLnTx/>
              <a:uFillTx/>
              <a:latin typeface="+mn-lt"/>
              <a:ea typeface="+mn-ea"/>
              <a:cs typeface="+mn-cs"/>
            </a:endParaRPr>
          </a:p>
        </p:txBody>
      </p:sp>
      <p:sp>
        <p:nvSpPr>
          <p:cNvPr id="2" name="Título 1"/>
          <p:cNvSpPr>
            <a:spLocks noGrp="1"/>
          </p:cNvSpPr>
          <p:nvPr>
            <p:ph type="title"/>
          </p:nvPr>
        </p:nvSpPr>
        <p:spPr>
          <a:xfrm>
            <a:off x="1792288" y="4448473"/>
            <a:ext cx="5486400" cy="566738"/>
          </a:xfrm>
        </p:spPr>
        <p:txBody>
          <a:bodyPr anchor="b"/>
          <a:lstStyle>
            <a:lvl1pPr algn="l">
              <a:defRPr sz="2000" b="1">
                <a:solidFill>
                  <a:schemeClr val="accent3">
                    <a:lumMod val="50000"/>
                  </a:schemeClr>
                </a:solidFill>
                <a:latin typeface="Tahoma" pitchFamily="34" charset="0"/>
                <a:ea typeface="Tahoma" pitchFamily="34" charset="0"/>
                <a:cs typeface="Tahoma" pitchFamily="34" charset="0"/>
              </a:defRPr>
            </a:lvl1pPr>
          </a:lstStyle>
          <a:p>
            <a:r>
              <a:rPr lang="pt-BR" dirty="0" smtClean="0"/>
              <a:t>Clique para editar o título mestre</a:t>
            </a:r>
            <a:endParaRPr lang="pt-BR" dirty="0"/>
          </a:p>
        </p:txBody>
      </p:sp>
      <p:sp>
        <p:nvSpPr>
          <p:cNvPr id="3" name="Espaço Reservado para Imagem 2"/>
          <p:cNvSpPr>
            <a:spLocks noGrp="1"/>
          </p:cNvSpPr>
          <p:nvPr>
            <p:ph type="pic" idx="1"/>
          </p:nvPr>
        </p:nvSpPr>
        <p:spPr>
          <a:xfrm>
            <a:off x="1792288" y="260648"/>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dirty="0"/>
          </a:p>
        </p:txBody>
      </p:sp>
      <p:sp>
        <p:nvSpPr>
          <p:cNvPr id="4" name="Espaço Reservado para Texto 3"/>
          <p:cNvSpPr>
            <a:spLocks noGrp="1"/>
          </p:cNvSpPr>
          <p:nvPr>
            <p:ph type="body" sz="half" idx="2"/>
          </p:nvPr>
        </p:nvSpPr>
        <p:spPr>
          <a:xfrm>
            <a:off x="1792288" y="5015211"/>
            <a:ext cx="5486400" cy="804862"/>
          </a:xfrm>
        </p:spPr>
        <p:txBody>
          <a:bodyPr/>
          <a:lstStyle>
            <a:lvl1pPr marL="0" indent="0">
              <a:buNone/>
              <a:defRPr sz="1400">
                <a:solidFill>
                  <a:schemeClr val="accent3">
                    <a:lumMod val="50000"/>
                  </a:schemeClr>
                </a:solidFill>
                <a:latin typeface="Tahoma" pitchFamily="34" charset="0"/>
                <a:ea typeface="Tahoma" pitchFamily="34" charset="0"/>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dirty="0" smtClean="0"/>
              <a:t>Clique para editar o texto mestre</a:t>
            </a:r>
          </a:p>
        </p:txBody>
      </p:sp>
    </p:spTree>
    <p:extLst>
      <p:ext uri="{BB962C8B-B14F-4D97-AF65-F5344CB8AC3E}">
        <p14:creationId xmlns:p14="http://schemas.microsoft.com/office/powerpoint/2010/main" val="155351444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2_Slide de título">
    <p:spTree>
      <p:nvGrpSpPr>
        <p:cNvPr id="1" name=""/>
        <p:cNvGrpSpPr/>
        <p:nvPr/>
      </p:nvGrpSpPr>
      <p:grpSpPr>
        <a:xfrm>
          <a:off x="0" y="0"/>
          <a:ext cx="0" cy="0"/>
          <a:chOff x="0" y="0"/>
          <a:chExt cx="0" cy="0"/>
        </a:xfrm>
      </p:grpSpPr>
      <p:pic>
        <p:nvPicPr>
          <p:cNvPr id="2" name="Picture 2" descr="Z:\Brain\slide mestre ppt\at\slide mestre la01-0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216150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4_Slide de título">
    <p:spTree>
      <p:nvGrpSpPr>
        <p:cNvPr id="1" name=""/>
        <p:cNvGrpSpPr/>
        <p:nvPr/>
      </p:nvGrpSpPr>
      <p:grpSpPr>
        <a:xfrm>
          <a:off x="0" y="0"/>
          <a:ext cx="0" cy="0"/>
          <a:chOff x="0" y="0"/>
          <a:chExt cx="0" cy="0"/>
        </a:xfrm>
      </p:grpSpPr>
      <p:pic>
        <p:nvPicPr>
          <p:cNvPr id="4" name="Picture 1" descr="Z:\Brain\slide mestre ppt\at\slide mestre la01-0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ítulo 11"/>
          <p:cNvSpPr>
            <a:spLocks noGrp="1"/>
          </p:cNvSpPr>
          <p:nvPr>
            <p:ph type="title"/>
          </p:nvPr>
        </p:nvSpPr>
        <p:spPr>
          <a:xfrm>
            <a:off x="3635896" y="1628800"/>
            <a:ext cx="5050904" cy="3384376"/>
          </a:xfrm>
        </p:spPr>
        <p:txBody>
          <a:bodyPr/>
          <a:lstStyle>
            <a:lvl1pPr algn="l">
              <a:defRPr sz="3200" cap="none">
                <a:solidFill>
                  <a:schemeClr val="bg1"/>
                </a:solidFill>
              </a:defRPr>
            </a:lvl1pPr>
          </a:lstStyle>
          <a:p>
            <a:r>
              <a:rPr lang="pt-BR" smtClean="0"/>
              <a:t>Clique para editar o título mestre</a:t>
            </a:r>
            <a:endParaRPr lang="pt-BR" dirty="0"/>
          </a:p>
        </p:txBody>
      </p:sp>
      <p:sp>
        <p:nvSpPr>
          <p:cNvPr id="13" name="Espaço Reservado para Texto 4"/>
          <p:cNvSpPr>
            <a:spLocks noGrp="1"/>
          </p:cNvSpPr>
          <p:nvPr>
            <p:ph type="body" sz="quarter" idx="13"/>
          </p:nvPr>
        </p:nvSpPr>
        <p:spPr>
          <a:xfrm>
            <a:off x="3635896" y="5157192"/>
            <a:ext cx="5328592" cy="1008112"/>
          </a:xfrm>
        </p:spPr>
        <p:txBody>
          <a:bodyPr anchor="ctr">
            <a:noAutofit/>
          </a:bodyPr>
          <a:lstStyle>
            <a:lvl1pPr marL="0" indent="0" algn="l">
              <a:lnSpc>
                <a:spcPct val="150000"/>
              </a:lnSpc>
              <a:buNone/>
              <a:defRPr sz="2400" cap="none" baseline="0">
                <a:solidFill>
                  <a:schemeClr val="bg1"/>
                </a:solidFill>
                <a:latin typeface="Tahoma" pitchFamily="34" charset="0"/>
                <a:ea typeface="Tahoma" pitchFamily="34" charset="0"/>
                <a:cs typeface="Tahoma" pitchFamily="34" charset="0"/>
              </a:defRPr>
            </a:lvl1pPr>
          </a:lstStyle>
          <a:p>
            <a:pPr lvl="0"/>
            <a:r>
              <a:rPr lang="pt-BR" smtClean="0"/>
              <a:t>Clique para editar o texto mestre</a:t>
            </a:r>
          </a:p>
        </p:txBody>
      </p:sp>
      <p:sp>
        <p:nvSpPr>
          <p:cNvPr id="5" name="Espaço Reservado para Data 3"/>
          <p:cNvSpPr>
            <a:spLocks noGrp="1"/>
          </p:cNvSpPr>
          <p:nvPr>
            <p:ph type="dt" sz="half" idx="14"/>
          </p:nvPr>
        </p:nvSpPr>
        <p:spPr>
          <a:xfrm>
            <a:off x="457200" y="6381750"/>
            <a:ext cx="2133600" cy="365125"/>
          </a:xfrm>
        </p:spPr>
        <p:txBody>
          <a:bodyPr/>
          <a:lstStyle>
            <a:lvl1pPr>
              <a:defRPr/>
            </a:lvl1pPr>
          </a:lstStyle>
          <a:p>
            <a:pPr>
              <a:defRPr/>
            </a:pPr>
            <a:fld id="{670FA90E-C792-464A-94E2-05822A51582C}" type="datetime1">
              <a:rPr lang="pt-BR" smtClean="0">
                <a:solidFill>
                  <a:prstClr val="black">
                    <a:tint val="75000"/>
                  </a:prstClr>
                </a:solidFill>
              </a:rPr>
              <a:t>27/04/2016</a:t>
            </a:fld>
            <a:endParaRPr lang="pt-BR" dirty="0">
              <a:solidFill>
                <a:prstClr val="black">
                  <a:tint val="75000"/>
                </a:prstClr>
              </a:solidFill>
            </a:endParaRPr>
          </a:p>
        </p:txBody>
      </p:sp>
      <p:sp>
        <p:nvSpPr>
          <p:cNvPr id="6" name="Espaço Reservado para Rodapé 4"/>
          <p:cNvSpPr>
            <a:spLocks noGrp="1"/>
          </p:cNvSpPr>
          <p:nvPr>
            <p:ph type="ftr" sz="quarter" idx="15"/>
          </p:nvPr>
        </p:nvSpPr>
        <p:spPr>
          <a:xfrm>
            <a:off x="3124200" y="6381750"/>
            <a:ext cx="2895600" cy="365125"/>
          </a:xfrm>
        </p:spPr>
        <p:txBody>
          <a:bodyPr/>
          <a:lstStyle>
            <a:lvl1pPr>
              <a:defRPr/>
            </a:lvl1pPr>
          </a:lstStyle>
          <a:p>
            <a:pPr>
              <a:defRPr/>
            </a:pPr>
            <a:endParaRPr lang="pt-BR" dirty="0">
              <a:solidFill>
                <a:prstClr val="black">
                  <a:tint val="75000"/>
                </a:prstClr>
              </a:solidFill>
            </a:endParaRPr>
          </a:p>
        </p:txBody>
      </p:sp>
      <p:sp>
        <p:nvSpPr>
          <p:cNvPr id="7" name="Espaço Reservado para Número de Slide 5"/>
          <p:cNvSpPr>
            <a:spLocks noGrp="1"/>
          </p:cNvSpPr>
          <p:nvPr>
            <p:ph type="sldNum" sz="quarter" idx="16"/>
          </p:nvPr>
        </p:nvSpPr>
        <p:spPr>
          <a:xfrm>
            <a:off x="6553200" y="6381750"/>
            <a:ext cx="2133600" cy="365125"/>
          </a:xfrm>
        </p:spPr>
        <p:txBody>
          <a:bodyPr/>
          <a:lstStyle>
            <a:lvl1pPr>
              <a:defRPr/>
            </a:lvl1pPr>
          </a:lstStyle>
          <a:p>
            <a:fld id="{635C9AE8-5542-4FA8-8E14-909C5E637DEC}" type="slidenum">
              <a:rPr lang="pt-BR">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266955402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5_Slide de título">
    <p:spTree>
      <p:nvGrpSpPr>
        <p:cNvPr id="1" name=""/>
        <p:cNvGrpSpPr/>
        <p:nvPr/>
      </p:nvGrpSpPr>
      <p:grpSpPr>
        <a:xfrm>
          <a:off x="0" y="0"/>
          <a:ext cx="0" cy="0"/>
          <a:chOff x="0" y="0"/>
          <a:chExt cx="0" cy="0"/>
        </a:xfrm>
      </p:grpSpPr>
      <p:pic>
        <p:nvPicPr>
          <p:cNvPr id="4" name="Imagem 6" descr="slide mestre la01-1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ítulo 11"/>
          <p:cNvSpPr>
            <a:spLocks noGrp="1"/>
          </p:cNvSpPr>
          <p:nvPr>
            <p:ph type="title"/>
          </p:nvPr>
        </p:nvSpPr>
        <p:spPr>
          <a:xfrm>
            <a:off x="4355976" y="1628800"/>
            <a:ext cx="4330824" cy="3384376"/>
          </a:xfrm>
        </p:spPr>
        <p:txBody>
          <a:bodyPr/>
          <a:lstStyle>
            <a:lvl1pPr algn="l">
              <a:defRPr sz="3200" cap="none">
                <a:solidFill>
                  <a:schemeClr val="bg1"/>
                </a:solidFill>
              </a:defRPr>
            </a:lvl1pPr>
          </a:lstStyle>
          <a:p>
            <a:r>
              <a:rPr lang="pt-BR" smtClean="0"/>
              <a:t>Clique para editar o título mestre</a:t>
            </a:r>
            <a:endParaRPr lang="pt-BR" dirty="0"/>
          </a:p>
        </p:txBody>
      </p:sp>
      <p:sp>
        <p:nvSpPr>
          <p:cNvPr id="16" name="Espaço Reservado para Texto 4"/>
          <p:cNvSpPr>
            <a:spLocks noGrp="1"/>
          </p:cNvSpPr>
          <p:nvPr>
            <p:ph type="body" sz="quarter" idx="13"/>
          </p:nvPr>
        </p:nvSpPr>
        <p:spPr>
          <a:xfrm>
            <a:off x="4395564" y="5157192"/>
            <a:ext cx="4568924" cy="1008112"/>
          </a:xfrm>
        </p:spPr>
        <p:txBody>
          <a:bodyPr anchor="ctr">
            <a:noAutofit/>
          </a:bodyPr>
          <a:lstStyle>
            <a:lvl1pPr marL="0" indent="0" algn="l">
              <a:lnSpc>
                <a:spcPct val="150000"/>
              </a:lnSpc>
              <a:buNone/>
              <a:defRPr sz="2400" cap="none" baseline="0">
                <a:solidFill>
                  <a:schemeClr val="bg1"/>
                </a:solidFill>
                <a:latin typeface="Tahoma" pitchFamily="34" charset="0"/>
                <a:ea typeface="Tahoma" pitchFamily="34" charset="0"/>
                <a:cs typeface="Tahoma" pitchFamily="34" charset="0"/>
              </a:defRPr>
            </a:lvl1pPr>
          </a:lstStyle>
          <a:p>
            <a:pPr lvl="0"/>
            <a:r>
              <a:rPr lang="pt-BR" smtClean="0"/>
              <a:t>Clique para editar o texto mestre</a:t>
            </a:r>
          </a:p>
        </p:txBody>
      </p:sp>
      <p:sp>
        <p:nvSpPr>
          <p:cNvPr id="5" name="Espaço Reservado para Data 3"/>
          <p:cNvSpPr>
            <a:spLocks noGrp="1"/>
          </p:cNvSpPr>
          <p:nvPr>
            <p:ph type="dt" sz="half" idx="14"/>
          </p:nvPr>
        </p:nvSpPr>
        <p:spPr>
          <a:xfrm>
            <a:off x="457200" y="6381750"/>
            <a:ext cx="2133600" cy="365125"/>
          </a:xfrm>
        </p:spPr>
        <p:txBody>
          <a:bodyPr/>
          <a:lstStyle>
            <a:lvl1pPr>
              <a:defRPr/>
            </a:lvl1pPr>
          </a:lstStyle>
          <a:p>
            <a:pPr>
              <a:defRPr/>
            </a:pPr>
            <a:fld id="{FF4AF953-6F09-4B8E-8586-D0035FFA09D7}" type="datetime1">
              <a:rPr lang="pt-BR" smtClean="0">
                <a:solidFill>
                  <a:prstClr val="black">
                    <a:tint val="75000"/>
                  </a:prstClr>
                </a:solidFill>
              </a:rPr>
              <a:t>27/04/2016</a:t>
            </a:fld>
            <a:endParaRPr lang="pt-BR" dirty="0">
              <a:solidFill>
                <a:prstClr val="black">
                  <a:tint val="75000"/>
                </a:prstClr>
              </a:solidFill>
            </a:endParaRPr>
          </a:p>
        </p:txBody>
      </p:sp>
      <p:sp>
        <p:nvSpPr>
          <p:cNvPr id="6" name="Espaço Reservado para Rodapé 4"/>
          <p:cNvSpPr>
            <a:spLocks noGrp="1"/>
          </p:cNvSpPr>
          <p:nvPr>
            <p:ph type="ftr" sz="quarter" idx="15"/>
          </p:nvPr>
        </p:nvSpPr>
        <p:spPr>
          <a:xfrm>
            <a:off x="3124200" y="6381750"/>
            <a:ext cx="2895600" cy="365125"/>
          </a:xfrm>
        </p:spPr>
        <p:txBody>
          <a:bodyPr/>
          <a:lstStyle>
            <a:lvl1pPr>
              <a:defRPr/>
            </a:lvl1pPr>
          </a:lstStyle>
          <a:p>
            <a:pPr>
              <a:defRPr/>
            </a:pPr>
            <a:endParaRPr lang="pt-BR" dirty="0">
              <a:solidFill>
                <a:prstClr val="black">
                  <a:tint val="75000"/>
                </a:prstClr>
              </a:solidFill>
            </a:endParaRPr>
          </a:p>
        </p:txBody>
      </p:sp>
      <p:sp>
        <p:nvSpPr>
          <p:cNvPr id="7" name="Espaço Reservado para Número de Slide 5"/>
          <p:cNvSpPr>
            <a:spLocks noGrp="1"/>
          </p:cNvSpPr>
          <p:nvPr>
            <p:ph type="sldNum" sz="quarter" idx="16"/>
          </p:nvPr>
        </p:nvSpPr>
        <p:spPr>
          <a:xfrm>
            <a:off x="6553200" y="6381750"/>
            <a:ext cx="2133600" cy="365125"/>
          </a:xfrm>
        </p:spPr>
        <p:txBody>
          <a:bodyPr/>
          <a:lstStyle>
            <a:lvl1pPr>
              <a:defRPr/>
            </a:lvl1pPr>
          </a:lstStyle>
          <a:p>
            <a:fld id="{D890167B-A4EE-4E2B-AA99-2A0D5D73703F}" type="slidenum">
              <a:rPr lang="pt-BR">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65063024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7_Slide de título">
    <p:spTree>
      <p:nvGrpSpPr>
        <p:cNvPr id="1" name=""/>
        <p:cNvGrpSpPr/>
        <p:nvPr/>
      </p:nvGrpSpPr>
      <p:grpSpPr>
        <a:xfrm>
          <a:off x="0" y="0"/>
          <a:ext cx="0" cy="0"/>
          <a:chOff x="0" y="0"/>
          <a:chExt cx="0" cy="0"/>
        </a:xfrm>
      </p:grpSpPr>
      <p:pic>
        <p:nvPicPr>
          <p:cNvPr id="4" name="Imagem 6" descr="slide mestre la01-13.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ítulo 11"/>
          <p:cNvSpPr>
            <a:spLocks noGrp="1"/>
          </p:cNvSpPr>
          <p:nvPr>
            <p:ph type="title"/>
          </p:nvPr>
        </p:nvSpPr>
        <p:spPr>
          <a:xfrm>
            <a:off x="4355976" y="1628800"/>
            <a:ext cx="4330824" cy="3384376"/>
          </a:xfrm>
        </p:spPr>
        <p:txBody>
          <a:bodyPr/>
          <a:lstStyle>
            <a:lvl1pPr algn="l">
              <a:defRPr sz="3200" cap="none">
                <a:solidFill>
                  <a:schemeClr val="bg1"/>
                </a:solidFill>
              </a:defRPr>
            </a:lvl1pPr>
          </a:lstStyle>
          <a:p>
            <a:r>
              <a:rPr lang="pt-BR" smtClean="0"/>
              <a:t>Clique para editar o título mestre</a:t>
            </a:r>
            <a:endParaRPr lang="pt-BR" dirty="0"/>
          </a:p>
        </p:txBody>
      </p:sp>
      <p:sp>
        <p:nvSpPr>
          <p:cNvPr id="16" name="Espaço Reservado para Texto 4"/>
          <p:cNvSpPr>
            <a:spLocks noGrp="1"/>
          </p:cNvSpPr>
          <p:nvPr>
            <p:ph type="body" sz="quarter" idx="13"/>
          </p:nvPr>
        </p:nvSpPr>
        <p:spPr>
          <a:xfrm>
            <a:off x="4395564" y="5157192"/>
            <a:ext cx="4568924" cy="1008112"/>
          </a:xfrm>
        </p:spPr>
        <p:txBody>
          <a:bodyPr anchor="ctr">
            <a:noAutofit/>
          </a:bodyPr>
          <a:lstStyle>
            <a:lvl1pPr marL="0" indent="0" algn="l">
              <a:lnSpc>
                <a:spcPct val="150000"/>
              </a:lnSpc>
              <a:buNone/>
              <a:defRPr sz="2400" cap="none" baseline="0">
                <a:solidFill>
                  <a:schemeClr val="bg1"/>
                </a:solidFill>
                <a:latin typeface="Tahoma" pitchFamily="34" charset="0"/>
                <a:ea typeface="Tahoma" pitchFamily="34" charset="0"/>
                <a:cs typeface="Tahoma" pitchFamily="34" charset="0"/>
              </a:defRPr>
            </a:lvl1pPr>
          </a:lstStyle>
          <a:p>
            <a:pPr lvl="0"/>
            <a:r>
              <a:rPr lang="pt-BR" smtClean="0"/>
              <a:t>Clique para editar o texto mestre</a:t>
            </a:r>
          </a:p>
        </p:txBody>
      </p:sp>
      <p:sp>
        <p:nvSpPr>
          <p:cNvPr id="5" name="Espaço Reservado para Data 3"/>
          <p:cNvSpPr>
            <a:spLocks noGrp="1"/>
          </p:cNvSpPr>
          <p:nvPr>
            <p:ph type="dt" sz="half" idx="14"/>
          </p:nvPr>
        </p:nvSpPr>
        <p:spPr>
          <a:xfrm>
            <a:off x="457200" y="6381750"/>
            <a:ext cx="2133600" cy="365125"/>
          </a:xfrm>
        </p:spPr>
        <p:txBody>
          <a:bodyPr/>
          <a:lstStyle>
            <a:lvl1pPr>
              <a:defRPr/>
            </a:lvl1pPr>
          </a:lstStyle>
          <a:p>
            <a:pPr>
              <a:defRPr/>
            </a:pPr>
            <a:fld id="{2FC68FAB-6C0F-436B-BA7A-4545F4DC6292}" type="datetime1">
              <a:rPr lang="pt-BR" smtClean="0">
                <a:solidFill>
                  <a:prstClr val="black">
                    <a:tint val="75000"/>
                  </a:prstClr>
                </a:solidFill>
              </a:rPr>
              <a:t>27/04/2016</a:t>
            </a:fld>
            <a:endParaRPr lang="pt-BR" dirty="0">
              <a:solidFill>
                <a:prstClr val="black">
                  <a:tint val="75000"/>
                </a:prstClr>
              </a:solidFill>
            </a:endParaRPr>
          </a:p>
        </p:txBody>
      </p:sp>
      <p:sp>
        <p:nvSpPr>
          <p:cNvPr id="6" name="Espaço Reservado para Rodapé 4"/>
          <p:cNvSpPr>
            <a:spLocks noGrp="1"/>
          </p:cNvSpPr>
          <p:nvPr>
            <p:ph type="ftr" sz="quarter" idx="15"/>
          </p:nvPr>
        </p:nvSpPr>
        <p:spPr>
          <a:xfrm>
            <a:off x="3124200" y="6381750"/>
            <a:ext cx="2895600" cy="365125"/>
          </a:xfrm>
        </p:spPr>
        <p:txBody>
          <a:bodyPr/>
          <a:lstStyle>
            <a:lvl1pPr>
              <a:defRPr/>
            </a:lvl1pPr>
          </a:lstStyle>
          <a:p>
            <a:pPr>
              <a:defRPr/>
            </a:pPr>
            <a:endParaRPr lang="pt-BR" dirty="0">
              <a:solidFill>
                <a:prstClr val="black">
                  <a:tint val="75000"/>
                </a:prstClr>
              </a:solidFill>
            </a:endParaRPr>
          </a:p>
        </p:txBody>
      </p:sp>
      <p:sp>
        <p:nvSpPr>
          <p:cNvPr id="7" name="Espaço Reservado para Número de Slide 5"/>
          <p:cNvSpPr>
            <a:spLocks noGrp="1"/>
          </p:cNvSpPr>
          <p:nvPr>
            <p:ph type="sldNum" sz="quarter" idx="16"/>
          </p:nvPr>
        </p:nvSpPr>
        <p:spPr>
          <a:xfrm>
            <a:off x="6553200" y="6381750"/>
            <a:ext cx="2133600" cy="365125"/>
          </a:xfrm>
        </p:spPr>
        <p:txBody>
          <a:bodyPr/>
          <a:lstStyle>
            <a:lvl1pPr>
              <a:defRPr/>
            </a:lvl1pPr>
          </a:lstStyle>
          <a:p>
            <a:fld id="{24DB42B6-2B8B-4BF1-BEE7-5EAC211B7EEB}" type="slidenum">
              <a:rPr lang="pt-BR">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28277899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6_Slide de título">
    <p:spTree>
      <p:nvGrpSpPr>
        <p:cNvPr id="1" name=""/>
        <p:cNvGrpSpPr/>
        <p:nvPr/>
      </p:nvGrpSpPr>
      <p:grpSpPr>
        <a:xfrm>
          <a:off x="0" y="0"/>
          <a:ext cx="0" cy="0"/>
          <a:chOff x="0" y="0"/>
          <a:chExt cx="0" cy="0"/>
        </a:xfrm>
      </p:grpSpPr>
      <p:pic>
        <p:nvPicPr>
          <p:cNvPr id="4" name="Imagem 6" descr="slide mestre la01-14.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 y="0"/>
            <a:ext cx="9134475"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ítulo 11"/>
          <p:cNvSpPr>
            <a:spLocks noGrp="1"/>
          </p:cNvSpPr>
          <p:nvPr>
            <p:ph type="title"/>
          </p:nvPr>
        </p:nvSpPr>
        <p:spPr>
          <a:xfrm>
            <a:off x="4355976" y="1628800"/>
            <a:ext cx="4330824" cy="3384376"/>
          </a:xfrm>
        </p:spPr>
        <p:txBody>
          <a:bodyPr/>
          <a:lstStyle>
            <a:lvl1pPr algn="l">
              <a:defRPr sz="3200" cap="none">
                <a:solidFill>
                  <a:schemeClr val="bg1"/>
                </a:solidFill>
              </a:defRPr>
            </a:lvl1pPr>
          </a:lstStyle>
          <a:p>
            <a:r>
              <a:rPr lang="pt-BR" smtClean="0"/>
              <a:t>Clique para editar o título mestre</a:t>
            </a:r>
            <a:endParaRPr lang="pt-BR" dirty="0"/>
          </a:p>
        </p:txBody>
      </p:sp>
      <p:sp>
        <p:nvSpPr>
          <p:cNvPr id="16" name="Espaço Reservado para Texto 4"/>
          <p:cNvSpPr>
            <a:spLocks noGrp="1"/>
          </p:cNvSpPr>
          <p:nvPr>
            <p:ph type="body" sz="quarter" idx="13"/>
          </p:nvPr>
        </p:nvSpPr>
        <p:spPr>
          <a:xfrm>
            <a:off x="4395564" y="5157192"/>
            <a:ext cx="4568924" cy="1008112"/>
          </a:xfrm>
        </p:spPr>
        <p:txBody>
          <a:bodyPr anchor="ctr">
            <a:noAutofit/>
          </a:bodyPr>
          <a:lstStyle>
            <a:lvl1pPr marL="0" indent="0" algn="l">
              <a:lnSpc>
                <a:spcPct val="150000"/>
              </a:lnSpc>
              <a:buNone/>
              <a:defRPr sz="2400" cap="none" baseline="0">
                <a:solidFill>
                  <a:schemeClr val="bg1"/>
                </a:solidFill>
                <a:latin typeface="Tahoma" pitchFamily="34" charset="0"/>
                <a:ea typeface="Tahoma" pitchFamily="34" charset="0"/>
                <a:cs typeface="Tahoma" pitchFamily="34" charset="0"/>
              </a:defRPr>
            </a:lvl1pPr>
          </a:lstStyle>
          <a:p>
            <a:pPr lvl="0"/>
            <a:r>
              <a:rPr lang="pt-BR" smtClean="0"/>
              <a:t>Clique para editar o texto mestre</a:t>
            </a:r>
          </a:p>
        </p:txBody>
      </p:sp>
      <p:sp>
        <p:nvSpPr>
          <p:cNvPr id="5" name="Espaço Reservado para Data 3"/>
          <p:cNvSpPr>
            <a:spLocks noGrp="1"/>
          </p:cNvSpPr>
          <p:nvPr>
            <p:ph type="dt" sz="half" idx="14"/>
          </p:nvPr>
        </p:nvSpPr>
        <p:spPr>
          <a:xfrm>
            <a:off x="457200" y="6381750"/>
            <a:ext cx="2133600" cy="365125"/>
          </a:xfrm>
        </p:spPr>
        <p:txBody>
          <a:bodyPr/>
          <a:lstStyle>
            <a:lvl1pPr>
              <a:defRPr/>
            </a:lvl1pPr>
          </a:lstStyle>
          <a:p>
            <a:pPr>
              <a:defRPr/>
            </a:pPr>
            <a:fld id="{0A3C7A2E-2047-4914-A56E-7EC4E2AF4F00}" type="datetime1">
              <a:rPr lang="pt-BR" smtClean="0">
                <a:solidFill>
                  <a:prstClr val="black">
                    <a:tint val="75000"/>
                  </a:prstClr>
                </a:solidFill>
              </a:rPr>
              <a:t>27/04/2016</a:t>
            </a:fld>
            <a:endParaRPr lang="pt-BR" dirty="0">
              <a:solidFill>
                <a:prstClr val="black">
                  <a:tint val="75000"/>
                </a:prstClr>
              </a:solidFill>
            </a:endParaRPr>
          </a:p>
        </p:txBody>
      </p:sp>
      <p:sp>
        <p:nvSpPr>
          <p:cNvPr id="6" name="Espaço Reservado para Rodapé 4"/>
          <p:cNvSpPr>
            <a:spLocks noGrp="1"/>
          </p:cNvSpPr>
          <p:nvPr>
            <p:ph type="ftr" sz="quarter" idx="15"/>
          </p:nvPr>
        </p:nvSpPr>
        <p:spPr>
          <a:xfrm>
            <a:off x="3124200" y="6381750"/>
            <a:ext cx="2895600" cy="365125"/>
          </a:xfrm>
        </p:spPr>
        <p:txBody>
          <a:bodyPr/>
          <a:lstStyle>
            <a:lvl1pPr>
              <a:defRPr/>
            </a:lvl1pPr>
          </a:lstStyle>
          <a:p>
            <a:pPr>
              <a:defRPr/>
            </a:pPr>
            <a:endParaRPr lang="pt-BR" dirty="0">
              <a:solidFill>
                <a:prstClr val="black">
                  <a:tint val="75000"/>
                </a:prstClr>
              </a:solidFill>
            </a:endParaRPr>
          </a:p>
        </p:txBody>
      </p:sp>
      <p:sp>
        <p:nvSpPr>
          <p:cNvPr id="7" name="Espaço Reservado para Número de Slide 5"/>
          <p:cNvSpPr>
            <a:spLocks noGrp="1"/>
          </p:cNvSpPr>
          <p:nvPr>
            <p:ph type="sldNum" sz="quarter" idx="16"/>
          </p:nvPr>
        </p:nvSpPr>
        <p:spPr>
          <a:xfrm>
            <a:off x="6553200" y="6381750"/>
            <a:ext cx="2133600" cy="365125"/>
          </a:xfrm>
        </p:spPr>
        <p:txBody>
          <a:bodyPr/>
          <a:lstStyle>
            <a:lvl1pPr>
              <a:defRPr/>
            </a:lvl1pPr>
          </a:lstStyle>
          <a:p>
            <a:fld id="{82D5D258-07A8-48A7-9B11-29E8DAE76B87}" type="slidenum">
              <a:rPr lang="pt-BR">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290994082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4_Cabeçalho da Seção">
    <p:spTree>
      <p:nvGrpSpPr>
        <p:cNvPr id="1" name=""/>
        <p:cNvGrpSpPr/>
        <p:nvPr/>
      </p:nvGrpSpPr>
      <p:grpSpPr>
        <a:xfrm>
          <a:off x="0" y="0"/>
          <a:ext cx="0" cy="0"/>
          <a:chOff x="0" y="0"/>
          <a:chExt cx="0" cy="0"/>
        </a:xfrm>
      </p:grpSpPr>
      <p:pic>
        <p:nvPicPr>
          <p:cNvPr id="3" name="Picture 19" descr="Z:\Brain\slide mestre ppt\at\slide mestre la01-0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ítulo 11"/>
          <p:cNvSpPr>
            <a:spLocks noGrp="1"/>
          </p:cNvSpPr>
          <p:nvPr>
            <p:ph type="title"/>
          </p:nvPr>
        </p:nvSpPr>
        <p:spPr>
          <a:xfrm>
            <a:off x="457200" y="1124744"/>
            <a:ext cx="4474840" cy="4392488"/>
          </a:xfrm>
        </p:spPr>
        <p:txBody>
          <a:bodyPr/>
          <a:lstStyle>
            <a:lvl1pPr algn="r">
              <a:defRPr sz="3200" cap="none"/>
            </a:lvl1pPr>
          </a:lstStyle>
          <a:p>
            <a:r>
              <a:rPr lang="pt-BR" smtClean="0"/>
              <a:t>Clique para editar o título mestre</a:t>
            </a:r>
            <a:endParaRPr lang="pt-BR" dirty="0"/>
          </a:p>
        </p:txBody>
      </p:sp>
    </p:spTree>
    <p:extLst>
      <p:ext uri="{BB962C8B-B14F-4D97-AF65-F5344CB8AC3E}">
        <p14:creationId xmlns:p14="http://schemas.microsoft.com/office/powerpoint/2010/main" val="355849707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2_Cabeçalho da Seção">
    <p:spTree>
      <p:nvGrpSpPr>
        <p:cNvPr id="1" name=""/>
        <p:cNvGrpSpPr/>
        <p:nvPr/>
      </p:nvGrpSpPr>
      <p:grpSpPr>
        <a:xfrm>
          <a:off x="0" y="0"/>
          <a:ext cx="0" cy="0"/>
          <a:chOff x="0" y="0"/>
          <a:chExt cx="0" cy="0"/>
        </a:xfrm>
      </p:grpSpPr>
      <p:pic>
        <p:nvPicPr>
          <p:cNvPr id="3" name="Picture 25" descr="Z:\Brain\slide mestre ppt\at\slide mestre la01-04.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75"/>
            <a:ext cx="91440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ítulo 11"/>
          <p:cNvSpPr>
            <a:spLocks noGrp="1"/>
          </p:cNvSpPr>
          <p:nvPr>
            <p:ph type="title"/>
          </p:nvPr>
        </p:nvSpPr>
        <p:spPr>
          <a:xfrm>
            <a:off x="457200" y="1124744"/>
            <a:ext cx="4474840" cy="4392488"/>
          </a:xfrm>
        </p:spPr>
        <p:txBody>
          <a:bodyPr/>
          <a:lstStyle>
            <a:lvl1pPr algn="r">
              <a:defRPr sz="3200" cap="none"/>
            </a:lvl1pPr>
          </a:lstStyle>
          <a:p>
            <a:r>
              <a:rPr lang="pt-BR" smtClean="0"/>
              <a:t>Clique para editar o título mestre</a:t>
            </a:r>
            <a:endParaRPr lang="pt-BR" dirty="0"/>
          </a:p>
        </p:txBody>
      </p:sp>
    </p:spTree>
    <p:extLst>
      <p:ext uri="{BB962C8B-B14F-4D97-AF65-F5344CB8AC3E}">
        <p14:creationId xmlns:p14="http://schemas.microsoft.com/office/powerpoint/2010/main" val="153715207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3_Cabeçalho da Seção">
    <p:spTree>
      <p:nvGrpSpPr>
        <p:cNvPr id="1" name=""/>
        <p:cNvGrpSpPr/>
        <p:nvPr/>
      </p:nvGrpSpPr>
      <p:grpSpPr>
        <a:xfrm>
          <a:off x="0" y="0"/>
          <a:ext cx="0" cy="0"/>
          <a:chOff x="0" y="0"/>
          <a:chExt cx="0" cy="0"/>
        </a:xfrm>
      </p:grpSpPr>
      <p:pic>
        <p:nvPicPr>
          <p:cNvPr id="3" name="Imagem 6" descr="slide mestre la01-05.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 y="0"/>
            <a:ext cx="9124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ítulo 11"/>
          <p:cNvSpPr>
            <a:spLocks noGrp="1"/>
          </p:cNvSpPr>
          <p:nvPr>
            <p:ph type="title"/>
          </p:nvPr>
        </p:nvSpPr>
        <p:spPr>
          <a:xfrm>
            <a:off x="457200" y="1124744"/>
            <a:ext cx="4474840" cy="4392488"/>
          </a:xfrm>
        </p:spPr>
        <p:txBody>
          <a:bodyPr/>
          <a:lstStyle>
            <a:lvl1pPr algn="r">
              <a:defRPr sz="3200" cap="none"/>
            </a:lvl1pPr>
          </a:lstStyle>
          <a:p>
            <a:r>
              <a:rPr lang="pt-BR" smtClean="0"/>
              <a:t>Clique para editar o título mestre</a:t>
            </a:r>
            <a:endParaRPr lang="pt-BR" dirty="0"/>
          </a:p>
        </p:txBody>
      </p:sp>
    </p:spTree>
    <p:extLst>
      <p:ext uri="{BB962C8B-B14F-4D97-AF65-F5344CB8AC3E}">
        <p14:creationId xmlns:p14="http://schemas.microsoft.com/office/powerpoint/2010/main" val="344241413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5_Cabeçalho da Seção">
    <p:spTree>
      <p:nvGrpSpPr>
        <p:cNvPr id="1" name=""/>
        <p:cNvGrpSpPr/>
        <p:nvPr/>
      </p:nvGrpSpPr>
      <p:grpSpPr>
        <a:xfrm>
          <a:off x="0" y="0"/>
          <a:ext cx="0" cy="0"/>
          <a:chOff x="0" y="0"/>
          <a:chExt cx="0" cy="0"/>
        </a:xfrm>
      </p:grpSpPr>
      <p:pic>
        <p:nvPicPr>
          <p:cNvPr id="3" name="Imagem 6" descr="slide mestre la01-06.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233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ítulo 11"/>
          <p:cNvSpPr>
            <a:spLocks noGrp="1"/>
          </p:cNvSpPr>
          <p:nvPr>
            <p:ph type="title"/>
          </p:nvPr>
        </p:nvSpPr>
        <p:spPr>
          <a:xfrm>
            <a:off x="457200" y="1124744"/>
            <a:ext cx="4474840" cy="4392488"/>
          </a:xfrm>
        </p:spPr>
        <p:txBody>
          <a:bodyPr/>
          <a:lstStyle>
            <a:lvl1pPr algn="r">
              <a:defRPr sz="3200" cap="none"/>
            </a:lvl1pPr>
          </a:lstStyle>
          <a:p>
            <a:r>
              <a:rPr lang="pt-BR" smtClean="0"/>
              <a:t>Clique para editar o título mestre</a:t>
            </a:r>
            <a:endParaRPr lang="pt-BR" dirty="0"/>
          </a:p>
        </p:txBody>
      </p:sp>
    </p:spTree>
    <p:extLst>
      <p:ext uri="{BB962C8B-B14F-4D97-AF65-F5344CB8AC3E}">
        <p14:creationId xmlns:p14="http://schemas.microsoft.com/office/powerpoint/2010/main" val="398196429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_Duas Partes de Conteúdo">
    <p:spTree>
      <p:nvGrpSpPr>
        <p:cNvPr id="1" name=""/>
        <p:cNvGrpSpPr/>
        <p:nvPr/>
      </p:nvGrpSpPr>
      <p:grpSpPr>
        <a:xfrm>
          <a:off x="0" y="0"/>
          <a:ext cx="0" cy="0"/>
          <a:chOff x="0" y="0"/>
          <a:chExt cx="0" cy="0"/>
        </a:xfrm>
      </p:grpSpPr>
      <p:pic>
        <p:nvPicPr>
          <p:cNvPr id="5" name="Imagem 6" descr="slide mestre la01-1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 y="0"/>
            <a:ext cx="9124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ço Reservado para Conteúdo 2"/>
          <p:cNvSpPr>
            <a:spLocks noGrp="1"/>
          </p:cNvSpPr>
          <p:nvPr>
            <p:ph sz="half" idx="1"/>
          </p:nvPr>
        </p:nvSpPr>
        <p:spPr>
          <a:xfrm>
            <a:off x="457200" y="1124744"/>
            <a:ext cx="4038600" cy="5001419"/>
          </a:xfrm>
        </p:spPr>
        <p:txBody>
          <a:bodyPr/>
          <a:lstStyle>
            <a:lvl1pPr marL="342900" indent="-342900">
              <a:buFont typeface="Wingdings" pitchFamily="2" charset="2"/>
              <a:buChar char="Ø"/>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dirty="0" smtClean="0"/>
              <a:t>Clique para editar 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4" name="Espaço Reservado para Conteúdo 3"/>
          <p:cNvSpPr>
            <a:spLocks noGrp="1"/>
          </p:cNvSpPr>
          <p:nvPr>
            <p:ph sz="half" idx="2"/>
          </p:nvPr>
        </p:nvSpPr>
        <p:spPr>
          <a:xfrm>
            <a:off x="4648200" y="1124744"/>
            <a:ext cx="4038600" cy="5001419"/>
          </a:xfrm>
        </p:spPr>
        <p:txBody>
          <a:bodyPr/>
          <a:lstStyle>
            <a:lvl1pPr marL="342900" indent="-342900">
              <a:buFont typeface="Wingdings" pitchFamily="2" charset="2"/>
              <a:buChar char="Ø"/>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dirty="0" smtClean="0"/>
              <a:t>Clique para editar 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13" name="Título 1"/>
          <p:cNvSpPr>
            <a:spLocks noGrp="1"/>
          </p:cNvSpPr>
          <p:nvPr>
            <p:ph type="title"/>
          </p:nvPr>
        </p:nvSpPr>
        <p:spPr>
          <a:xfrm>
            <a:off x="467544" y="260648"/>
            <a:ext cx="6347048" cy="597952"/>
          </a:xfrm>
        </p:spPr>
        <p:txBody>
          <a:bodyPr>
            <a:normAutofit/>
          </a:bodyPr>
          <a:lstStyle>
            <a:lvl1pPr algn="l">
              <a:defRPr sz="2800" cap="all" baseline="0">
                <a:solidFill>
                  <a:schemeClr val="accent3">
                    <a:lumMod val="50000"/>
                  </a:schemeClr>
                </a:solidFill>
                <a:latin typeface="Tahoma" pitchFamily="34" charset="0"/>
                <a:ea typeface="Tahoma" pitchFamily="34" charset="0"/>
                <a:cs typeface="Tahoma" pitchFamily="34" charset="0"/>
              </a:defRPr>
            </a:lvl1pPr>
          </a:lstStyle>
          <a:p>
            <a:r>
              <a:rPr lang="pt-BR" dirty="0" smtClean="0"/>
              <a:t>Clique para editar o título</a:t>
            </a:r>
            <a:endParaRPr lang="pt-BR" dirty="0"/>
          </a:p>
        </p:txBody>
      </p:sp>
      <p:sp>
        <p:nvSpPr>
          <p:cNvPr id="6" name="Espaço Reservado para Data 4"/>
          <p:cNvSpPr>
            <a:spLocks noGrp="1"/>
          </p:cNvSpPr>
          <p:nvPr>
            <p:ph type="dt" sz="half" idx="10"/>
          </p:nvPr>
        </p:nvSpPr>
        <p:spPr/>
        <p:txBody>
          <a:bodyPr/>
          <a:lstStyle>
            <a:lvl1pPr>
              <a:defRPr/>
            </a:lvl1pPr>
          </a:lstStyle>
          <a:p>
            <a:pPr>
              <a:defRPr/>
            </a:pPr>
            <a:fld id="{E783B2C9-1D50-4B4E-9FC5-F61F5EBBC9C0}" type="datetime1">
              <a:rPr lang="pt-BR" smtClean="0">
                <a:solidFill>
                  <a:prstClr val="black">
                    <a:tint val="75000"/>
                  </a:prstClr>
                </a:solidFill>
              </a:rPr>
              <a:t>27/04/2016</a:t>
            </a:fld>
            <a:endParaRPr lang="pt-BR" dirty="0">
              <a:solidFill>
                <a:prstClr val="black">
                  <a:tint val="75000"/>
                </a:prstClr>
              </a:solidFill>
            </a:endParaRPr>
          </a:p>
        </p:txBody>
      </p:sp>
      <p:sp>
        <p:nvSpPr>
          <p:cNvPr id="7" name="Espaço Reservado para Rodapé 5"/>
          <p:cNvSpPr>
            <a:spLocks noGrp="1"/>
          </p:cNvSpPr>
          <p:nvPr>
            <p:ph type="ftr" sz="quarter" idx="11"/>
          </p:nvPr>
        </p:nvSpPr>
        <p:spPr/>
        <p:txBody>
          <a:bodyPr/>
          <a:lstStyle>
            <a:lvl1pPr>
              <a:defRPr/>
            </a:lvl1pPr>
          </a:lstStyle>
          <a:p>
            <a:pPr>
              <a:defRPr/>
            </a:pPr>
            <a:endParaRPr lang="pt-BR" dirty="0">
              <a:solidFill>
                <a:prstClr val="black">
                  <a:tint val="75000"/>
                </a:prstClr>
              </a:solidFill>
            </a:endParaRPr>
          </a:p>
        </p:txBody>
      </p:sp>
      <p:sp>
        <p:nvSpPr>
          <p:cNvPr id="8" name="Espaço Reservado para Número de Slide 6"/>
          <p:cNvSpPr>
            <a:spLocks noGrp="1"/>
          </p:cNvSpPr>
          <p:nvPr>
            <p:ph type="sldNum" sz="quarter" idx="12"/>
          </p:nvPr>
        </p:nvSpPr>
        <p:spPr/>
        <p:txBody>
          <a:bodyPr/>
          <a:lstStyle>
            <a:lvl1pPr>
              <a:defRPr/>
            </a:lvl1pPr>
          </a:lstStyle>
          <a:p>
            <a:fld id="{54381DE7-881F-48A8-94B6-A14D795E853D}" type="slidenum">
              <a:rPr lang="pt-BR">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7738971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1_Imagem com Legenda">
    <p:spTree>
      <p:nvGrpSpPr>
        <p:cNvPr id="1" name=""/>
        <p:cNvGrpSpPr/>
        <p:nvPr/>
      </p:nvGrpSpPr>
      <p:grpSpPr>
        <a:xfrm>
          <a:off x="0" y="0"/>
          <a:ext cx="0" cy="0"/>
          <a:chOff x="0" y="0"/>
          <a:chExt cx="0" cy="0"/>
        </a:xfrm>
      </p:grpSpPr>
      <p:pic>
        <p:nvPicPr>
          <p:cNvPr id="9" name="Imagem 8" descr="slide mestre la01-11.jpg"/>
          <p:cNvPicPr>
            <a:picLocks noChangeAspect="1"/>
          </p:cNvPicPr>
          <p:nvPr userDrawn="1"/>
        </p:nvPicPr>
        <p:blipFill>
          <a:blip r:embed="rId2" cstate="print"/>
          <a:stretch>
            <a:fillRect/>
          </a:stretch>
        </p:blipFill>
        <p:spPr>
          <a:xfrm>
            <a:off x="10137" y="0"/>
            <a:ext cx="9123725" cy="6858000"/>
          </a:xfrm>
          <a:prstGeom prst="rect">
            <a:avLst/>
          </a:prstGeom>
        </p:spPr>
      </p:pic>
      <p:sp>
        <p:nvSpPr>
          <p:cNvPr id="2" name="Título 1"/>
          <p:cNvSpPr>
            <a:spLocks noGrp="1"/>
          </p:cNvSpPr>
          <p:nvPr>
            <p:ph type="title"/>
          </p:nvPr>
        </p:nvSpPr>
        <p:spPr>
          <a:xfrm>
            <a:off x="1792288" y="4448473"/>
            <a:ext cx="5486400" cy="566738"/>
          </a:xfrm>
        </p:spPr>
        <p:txBody>
          <a:bodyPr anchor="b"/>
          <a:lstStyle>
            <a:lvl1pPr algn="l">
              <a:defRPr sz="2000" b="1">
                <a:solidFill>
                  <a:schemeClr val="accent3">
                    <a:lumMod val="50000"/>
                  </a:schemeClr>
                </a:solidFill>
                <a:latin typeface="Tahoma" pitchFamily="34" charset="0"/>
                <a:ea typeface="Tahoma" pitchFamily="34" charset="0"/>
                <a:cs typeface="Tahoma" pitchFamily="34" charset="0"/>
              </a:defRPr>
            </a:lvl1pPr>
          </a:lstStyle>
          <a:p>
            <a:r>
              <a:rPr lang="pt-BR" dirty="0" smtClean="0"/>
              <a:t>Clique para editar o título mestre</a:t>
            </a:r>
            <a:endParaRPr lang="pt-BR" dirty="0"/>
          </a:p>
        </p:txBody>
      </p:sp>
      <p:sp>
        <p:nvSpPr>
          <p:cNvPr id="3" name="Espaço Reservado para Imagem 2"/>
          <p:cNvSpPr>
            <a:spLocks noGrp="1"/>
          </p:cNvSpPr>
          <p:nvPr>
            <p:ph type="pic" idx="1"/>
          </p:nvPr>
        </p:nvSpPr>
        <p:spPr>
          <a:xfrm>
            <a:off x="1792288" y="260648"/>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dirty="0"/>
          </a:p>
        </p:txBody>
      </p:sp>
      <p:sp>
        <p:nvSpPr>
          <p:cNvPr id="4" name="Espaço Reservado para Texto 3"/>
          <p:cNvSpPr>
            <a:spLocks noGrp="1"/>
          </p:cNvSpPr>
          <p:nvPr>
            <p:ph type="body" sz="half" idx="2"/>
          </p:nvPr>
        </p:nvSpPr>
        <p:spPr>
          <a:xfrm>
            <a:off x="1792288" y="5015211"/>
            <a:ext cx="5486400" cy="804862"/>
          </a:xfrm>
        </p:spPr>
        <p:txBody>
          <a:bodyPr/>
          <a:lstStyle>
            <a:lvl1pPr marL="0" indent="0">
              <a:buNone/>
              <a:defRPr sz="1400">
                <a:solidFill>
                  <a:schemeClr val="accent3">
                    <a:lumMod val="50000"/>
                  </a:schemeClr>
                </a:solidFill>
                <a:latin typeface="Tahoma" pitchFamily="34" charset="0"/>
                <a:ea typeface="Tahoma" pitchFamily="34" charset="0"/>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dirty="0" smtClean="0"/>
              <a:t>Clique para editar o texto mestre</a:t>
            </a:r>
          </a:p>
        </p:txBody>
      </p:sp>
      <p:sp>
        <p:nvSpPr>
          <p:cNvPr id="5" name="Espaço Reservado para Data 4"/>
          <p:cNvSpPr>
            <a:spLocks noGrp="1"/>
          </p:cNvSpPr>
          <p:nvPr>
            <p:ph type="dt" sz="half" idx="10"/>
          </p:nvPr>
        </p:nvSpPr>
        <p:spPr/>
        <p:txBody>
          <a:bodyPr/>
          <a:lstStyle/>
          <a:p>
            <a:fld id="{58C866ED-F91C-4040-9631-A90F04D486A6}" type="datetime1">
              <a:rPr lang="pt-BR" smtClean="0"/>
              <a:t>27/04/2016</a:t>
            </a:fld>
            <a:endParaRPr lang="pt-BR" dirty="0"/>
          </a:p>
        </p:txBody>
      </p:sp>
      <p:sp>
        <p:nvSpPr>
          <p:cNvPr id="6" name="Espaço Reservado para Rodapé 5"/>
          <p:cNvSpPr>
            <a:spLocks noGrp="1"/>
          </p:cNvSpPr>
          <p:nvPr>
            <p:ph type="ftr" sz="quarter" idx="11"/>
          </p:nvPr>
        </p:nvSpPr>
        <p:spPr/>
        <p:txBody>
          <a:bodyPr/>
          <a:lstStyle/>
          <a:p>
            <a:endParaRPr lang="pt-BR" dirty="0"/>
          </a:p>
        </p:txBody>
      </p:sp>
      <p:sp>
        <p:nvSpPr>
          <p:cNvPr id="7" name="Espaço Reservado para Número de Slide 6"/>
          <p:cNvSpPr>
            <a:spLocks noGrp="1"/>
          </p:cNvSpPr>
          <p:nvPr>
            <p:ph type="sldNum" sz="quarter" idx="12"/>
          </p:nvPr>
        </p:nvSpPr>
        <p:spPr/>
        <p:txBody>
          <a:bodyPr/>
          <a:lstStyle/>
          <a:p>
            <a:fld id="{8EA0BB2B-8F84-41E0-8971-6676C0BADA27}" type="slidenum">
              <a:rPr lang="pt-BR" smtClean="0"/>
              <a:pPr/>
              <a:t>‹nº›</a:t>
            </a:fld>
            <a:endParaRPr lang="pt-BR" dirty="0"/>
          </a:p>
        </p:txBody>
      </p:sp>
    </p:spTree>
    <p:extLst>
      <p:ext uri="{BB962C8B-B14F-4D97-AF65-F5344CB8AC3E}">
        <p14:creationId xmlns:p14="http://schemas.microsoft.com/office/powerpoint/2010/main" val="155351444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2_Duas Partes de Conteúdo">
    <p:spTree>
      <p:nvGrpSpPr>
        <p:cNvPr id="1" name=""/>
        <p:cNvGrpSpPr/>
        <p:nvPr/>
      </p:nvGrpSpPr>
      <p:grpSpPr>
        <a:xfrm>
          <a:off x="0" y="0"/>
          <a:ext cx="0" cy="0"/>
          <a:chOff x="0" y="0"/>
          <a:chExt cx="0" cy="0"/>
        </a:xfrm>
      </p:grpSpPr>
      <p:pic>
        <p:nvPicPr>
          <p:cNvPr id="5" name="Imagem 6" descr="slide mestre la01-1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 y="0"/>
            <a:ext cx="9124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ço Reservado para Conteúdo 2"/>
          <p:cNvSpPr>
            <a:spLocks noGrp="1"/>
          </p:cNvSpPr>
          <p:nvPr>
            <p:ph sz="half" idx="1"/>
          </p:nvPr>
        </p:nvSpPr>
        <p:spPr>
          <a:xfrm>
            <a:off x="457200" y="797518"/>
            <a:ext cx="4038600" cy="5655818"/>
          </a:xfrm>
        </p:spPr>
        <p:txBody>
          <a:bodyPr>
            <a:normAutofit/>
          </a:bodyPr>
          <a:lstStyle>
            <a:lvl1pPr marL="0" indent="0">
              <a:buFont typeface="Wingdings" pitchFamily="2" charset="2"/>
              <a:buNone/>
              <a:defRPr sz="1200" baseline="0">
                <a:latin typeface="Tahoma" pitchFamily="34" charset="0"/>
                <a:ea typeface="Tahoma" pitchFamily="34" charset="0"/>
                <a:cs typeface="Tahoma"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dirty="0"/>
          </a:p>
        </p:txBody>
      </p:sp>
      <p:sp>
        <p:nvSpPr>
          <p:cNvPr id="4" name="Espaço Reservado para Conteúdo 3"/>
          <p:cNvSpPr>
            <a:spLocks noGrp="1"/>
          </p:cNvSpPr>
          <p:nvPr>
            <p:ph sz="half" idx="2"/>
          </p:nvPr>
        </p:nvSpPr>
        <p:spPr>
          <a:xfrm>
            <a:off x="4648200" y="797518"/>
            <a:ext cx="4038600" cy="5727826"/>
          </a:xfrm>
        </p:spPr>
        <p:txBody>
          <a:bodyPr/>
          <a:lstStyle>
            <a:lvl1pPr marL="0" indent="0">
              <a:buFont typeface="Wingdings" pitchFamily="2" charset="2"/>
              <a:buNone/>
              <a:defRPr sz="2800" baseline="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endParaRPr lang="pt-BR" dirty="0" smtClean="0"/>
          </a:p>
          <a:p>
            <a:endParaRPr lang="pt-BR" dirty="0" smtClean="0"/>
          </a:p>
          <a:p>
            <a:endParaRPr lang="pt-BR" dirty="0" smtClean="0"/>
          </a:p>
          <a:p>
            <a:endParaRPr lang="pt-BR" dirty="0" smtClean="0"/>
          </a:p>
          <a:p>
            <a:endParaRPr lang="pt-BR" dirty="0" smtClean="0"/>
          </a:p>
          <a:p>
            <a:endParaRPr lang="pt-BR" dirty="0" smtClean="0"/>
          </a:p>
          <a:p>
            <a:endParaRPr lang="pt-BR" dirty="0" smtClean="0"/>
          </a:p>
          <a:p>
            <a:endParaRPr lang="pt-BR" dirty="0" smtClean="0"/>
          </a:p>
          <a:p>
            <a:endParaRPr lang="pt-BR" dirty="0" smtClean="0"/>
          </a:p>
          <a:p>
            <a:endParaRPr lang="pt-BR" dirty="0" smtClean="0"/>
          </a:p>
          <a:p>
            <a:endParaRPr lang="pt-BR" dirty="0" smtClean="0"/>
          </a:p>
          <a:p>
            <a:endParaRPr lang="pt-BR" dirty="0" smtClean="0"/>
          </a:p>
          <a:p>
            <a:endParaRPr lang="pt-BR" dirty="0" smtClean="0"/>
          </a:p>
          <a:p>
            <a:endParaRPr lang="pt-BR" dirty="0" smtClean="0"/>
          </a:p>
          <a:p>
            <a:r>
              <a:rPr lang="pt-BR" dirty="0" smtClean="0"/>
              <a:t>Início da construção: Mês/Ano</a:t>
            </a:r>
          </a:p>
          <a:p>
            <a:r>
              <a:rPr lang="pt-BR" dirty="0" smtClean="0"/>
              <a:t>Entrega da obra: Mês/Ano</a:t>
            </a:r>
          </a:p>
          <a:p>
            <a:r>
              <a:rPr lang="pt-BR" dirty="0" smtClean="0"/>
              <a:t>Disponibilidade: %</a:t>
            </a:r>
          </a:p>
          <a:p>
            <a:pPr lvl="0"/>
            <a:endParaRPr lang="pt-BR" dirty="0"/>
          </a:p>
        </p:txBody>
      </p:sp>
      <p:sp>
        <p:nvSpPr>
          <p:cNvPr id="13" name="Título 1"/>
          <p:cNvSpPr>
            <a:spLocks noGrp="1"/>
          </p:cNvSpPr>
          <p:nvPr>
            <p:ph type="title"/>
          </p:nvPr>
        </p:nvSpPr>
        <p:spPr>
          <a:xfrm>
            <a:off x="467544" y="113690"/>
            <a:ext cx="6347048" cy="597952"/>
          </a:xfrm>
        </p:spPr>
        <p:txBody>
          <a:bodyPr>
            <a:normAutofit/>
          </a:bodyPr>
          <a:lstStyle>
            <a:lvl1pPr algn="l">
              <a:defRPr sz="2800" cap="all" baseline="0">
                <a:solidFill>
                  <a:schemeClr val="accent3">
                    <a:lumMod val="50000"/>
                  </a:schemeClr>
                </a:solidFill>
                <a:latin typeface="Tahoma" pitchFamily="34" charset="0"/>
                <a:ea typeface="Tahoma" pitchFamily="34" charset="0"/>
                <a:cs typeface="Tahoma" pitchFamily="34" charset="0"/>
              </a:defRPr>
            </a:lvl1pPr>
          </a:lstStyle>
          <a:p>
            <a:r>
              <a:rPr lang="pt-BR" smtClean="0"/>
              <a:t>Clique para editar o título mestre</a:t>
            </a:r>
            <a:endParaRPr lang="pt-BR" dirty="0"/>
          </a:p>
        </p:txBody>
      </p:sp>
      <p:sp>
        <p:nvSpPr>
          <p:cNvPr id="6" name="Espaço Reservado para Data 4"/>
          <p:cNvSpPr>
            <a:spLocks noGrp="1"/>
          </p:cNvSpPr>
          <p:nvPr>
            <p:ph type="dt" sz="half" idx="10"/>
          </p:nvPr>
        </p:nvSpPr>
        <p:spPr/>
        <p:txBody>
          <a:bodyPr/>
          <a:lstStyle>
            <a:lvl1pPr>
              <a:defRPr/>
            </a:lvl1pPr>
          </a:lstStyle>
          <a:p>
            <a:pPr>
              <a:defRPr/>
            </a:pPr>
            <a:fld id="{E2C5B1F8-2530-456F-9D0A-90683912245E}" type="datetime1">
              <a:rPr lang="pt-BR" smtClean="0">
                <a:solidFill>
                  <a:prstClr val="black">
                    <a:tint val="75000"/>
                  </a:prstClr>
                </a:solidFill>
              </a:rPr>
              <a:t>27/04/2016</a:t>
            </a:fld>
            <a:endParaRPr lang="pt-BR" dirty="0">
              <a:solidFill>
                <a:prstClr val="black">
                  <a:tint val="75000"/>
                </a:prstClr>
              </a:solidFill>
            </a:endParaRPr>
          </a:p>
        </p:txBody>
      </p:sp>
      <p:sp>
        <p:nvSpPr>
          <p:cNvPr id="7" name="Espaço Reservado para Rodapé 5"/>
          <p:cNvSpPr>
            <a:spLocks noGrp="1"/>
          </p:cNvSpPr>
          <p:nvPr>
            <p:ph type="ftr" sz="quarter" idx="11"/>
          </p:nvPr>
        </p:nvSpPr>
        <p:spPr/>
        <p:txBody>
          <a:bodyPr/>
          <a:lstStyle>
            <a:lvl1pPr>
              <a:defRPr/>
            </a:lvl1pPr>
          </a:lstStyle>
          <a:p>
            <a:pPr>
              <a:defRPr/>
            </a:pPr>
            <a:endParaRPr lang="pt-BR" dirty="0">
              <a:solidFill>
                <a:prstClr val="black">
                  <a:tint val="75000"/>
                </a:prstClr>
              </a:solidFill>
            </a:endParaRPr>
          </a:p>
        </p:txBody>
      </p:sp>
      <p:sp>
        <p:nvSpPr>
          <p:cNvPr id="8" name="Espaço Reservado para Número de Slide 6"/>
          <p:cNvSpPr>
            <a:spLocks noGrp="1"/>
          </p:cNvSpPr>
          <p:nvPr>
            <p:ph type="sldNum" sz="quarter" idx="12"/>
          </p:nvPr>
        </p:nvSpPr>
        <p:spPr/>
        <p:txBody>
          <a:bodyPr/>
          <a:lstStyle>
            <a:lvl1pPr>
              <a:defRPr/>
            </a:lvl1pPr>
          </a:lstStyle>
          <a:p>
            <a:fld id="{9DE7C2BC-2FFA-4CD3-9CCF-F8B302316687}" type="slidenum">
              <a:rPr lang="pt-BR">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224268008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1_Comparação">
    <p:spTree>
      <p:nvGrpSpPr>
        <p:cNvPr id="1" name=""/>
        <p:cNvGrpSpPr/>
        <p:nvPr/>
      </p:nvGrpSpPr>
      <p:grpSpPr>
        <a:xfrm>
          <a:off x="0" y="0"/>
          <a:ext cx="0" cy="0"/>
          <a:chOff x="0" y="0"/>
          <a:chExt cx="0" cy="0"/>
        </a:xfrm>
      </p:grpSpPr>
      <p:pic>
        <p:nvPicPr>
          <p:cNvPr id="7" name="Imagem 6" descr="slide mestre la01-1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 y="0"/>
            <a:ext cx="9124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ço Reservado para Texto 2"/>
          <p:cNvSpPr>
            <a:spLocks noGrp="1"/>
          </p:cNvSpPr>
          <p:nvPr>
            <p:ph type="body" idx="1"/>
          </p:nvPr>
        </p:nvSpPr>
        <p:spPr>
          <a:xfrm>
            <a:off x="457200" y="1052736"/>
            <a:ext cx="4040188" cy="112213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dirty="0" smtClean="0"/>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marL="342900" indent="-342900">
              <a:buFont typeface="Wingdings" pitchFamily="2" charset="2"/>
              <a:buChar char="Ø"/>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dirty="0" smtClean="0"/>
              <a:t>Clique para editar 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5" name="Espaço Reservado para Texto 4"/>
          <p:cNvSpPr>
            <a:spLocks noGrp="1"/>
          </p:cNvSpPr>
          <p:nvPr>
            <p:ph type="body" sz="quarter" idx="3"/>
          </p:nvPr>
        </p:nvSpPr>
        <p:spPr>
          <a:xfrm>
            <a:off x="4645025" y="1052736"/>
            <a:ext cx="4041775" cy="112213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dirty="0" smtClean="0"/>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marL="342900" indent="-342900">
              <a:buFont typeface="Wingdings" pitchFamily="2" charset="2"/>
              <a:buChar char="Ø"/>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dirty="0" smtClean="0"/>
              <a:t>Clique para editar 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15" name="Título 1"/>
          <p:cNvSpPr>
            <a:spLocks noGrp="1"/>
          </p:cNvSpPr>
          <p:nvPr>
            <p:ph type="title"/>
          </p:nvPr>
        </p:nvSpPr>
        <p:spPr>
          <a:xfrm>
            <a:off x="467544" y="188640"/>
            <a:ext cx="6347048" cy="597952"/>
          </a:xfrm>
        </p:spPr>
        <p:txBody>
          <a:bodyPr>
            <a:normAutofit/>
          </a:bodyPr>
          <a:lstStyle>
            <a:lvl1pPr algn="l">
              <a:defRPr sz="2800" cap="all" baseline="0">
                <a:solidFill>
                  <a:schemeClr val="accent3">
                    <a:lumMod val="50000"/>
                  </a:schemeClr>
                </a:solidFill>
                <a:latin typeface="Tahoma" pitchFamily="34" charset="0"/>
                <a:ea typeface="Tahoma" pitchFamily="34" charset="0"/>
                <a:cs typeface="Tahoma" pitchFamily="34" charset="0"/>
              </a:defRPr>
            </a:lvl1pPr>
          </a:lstStyle>
          <a:p>
            <a:r>
              <a:rPr lang="pt-BR" dirty="0" smtClean="0"/>
              <a:t>Clique para editar o título</a:t>
            </a:r>
            <a:endParaRPr lang="pt-BR" dirty="0"/>
          </a:p>
        </p:txBody>
      </p:sp>
      <p:sp>
        <p:nvSpPr>
          <p:cNvPr id="8" name="Espaço Reservado para Data 6"/>
          <p:cNvSpPr>
            <a:spLocks noGrp="1"/>
          </p:cNvSpPr>
          <p:nvPr>
            <p:ph type="dt" sz="half" idx="10"/>
          </p:nvPr>
        </p:nvSpPr>
        <p:spPr/>
        <p:txBody>
          <a:bodyPr/>
          <a:lstStyle>
            <a:lvl1pPr>
              <a:defRPr/>
            </a:lvl1pPr>
          </a:lstStyle>
          <a:p>
            <a:pPr>
              <a:defRPr/>
            </a:pPr>
            <a:fld id="{F3C81706-1CDC-415C-8292-BAA2BBEC9E5B}" type="datetime1">
              <a:rPr lang="pt-BR" smtClean="0">
                <a:solidFill>
                  <a:prstClr val="black">
                    <a:tint val="75000"/>
                  </a:prstClr>
                </a:solidFill>
              </a:rPr>
              <a:t>27/04/2016</a:t>
            </a:fld>
            <a:endParaRPr lang="pt-BR" dirty="0">
              <a:solidFill>
                <a:prstClr val="black">
                  <a:tint val="75000"/>
                </a:prstClr>
              </a:solidFill>
            </a:endParaRPr>
          </a:p>
        </p:txBody>
      </p:sp>
      <p:sp>
        <p:nvSpPr>
          <p:cNvPr id="9" name="Espaço Reservado para Rodapé 7"/>
          <p:cNvSpPr>
            <a:spLocks noGrp="1"/>
          </p:cNvSpPr>
          <p:nvPr>
            <p:ph type="ftr" sz="quarter" idx="11"/>
          </p:nvPr>
        </p:nvSpPr>
        <p:spPr/>
        <p:txBody>
          <a:bodyPr/>
          <a:lstStyle>
            <a:lvl1pPr>
              <a:defRPr/>
            </a:lvl1pPr>
          </a:lstStyle>
          <a:p>
            <a:pPr>
              <a:defRPr/>
            </a:pPr>
            <a:endParaRPr lang="pt-BR" dirty="0">
              <a:solidFill>
                <a:prstClr val="black">
                  <a:tint val="75000"/>
                </a:prstClr>
              </a:solidFill>
            </a:endParaRPr>
          </a:p>
        </p:txBody>
      </p:sp>
      <p:sp>
        <p:nvSpPr>
          <p:cNvPr id="10" name="Espaço Reservado para Número de Slide 8"/>
          <p:cNvSpPr>
            <a:spLocks noGrp="1"/>
          </p:cNvSpPr>
          <p:nvPr>
            <p:ph type="sldNum" sz="quarter" idx="12"/>
          </p:nvPr>
        </p:nvSpPr>
        <p:spPr/>
        <p:txBody>
          <a:bodyPr/>
          <a:lstStyle>
            <a:lvl1pPr>
              <a:defRPr/>
            </a:lvl1pPr>
          </a:lstStyle>
          <a:p>
            <a:fld id="{44E983F2-4481-4A74-B8CF-17232738E247}" type="slidenum">
              <a:rPr lang="pt-BR">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212757169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_Somente título">
    <p:spTree>
      <p:nvGrpSpPr>
        <p:cNvPr id="1" name=""/>
        <p:cNvGrpSpPr/>
        <p:nvPr/>
      </p:nvGrpSpPr>
      <p:grpSpPr>
        <a:xfrm>
          <a:off x="0" y="0"/>
          <a:ext cx="0" cy="0"/>
          <a:chOff x="0" y="0"/>
          <a:chExt cx="0" cy="0"/>
        </a:xfrm>
      </p:grpSpPr>
      <p:pic>
        <p:nvPicPr>
          <p:cNvPr id="3" name="Picture 2" descr="Z:\Brain\slide mestre ppt\at\slide mestre la01-1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Espaço Reservado para Número de Slide 5"/>
          <p:cNvSpPr txBox="1">
            <a:spLocks/>
          </p:cNvSpPr>
          <p:nvPr userDrawn="1"/>
        </p:nvSpPr>
        <p:spPr>
          <a:xfrm>
            <a:off x="596900" y="6296025"/>
            <a:ext cx="503238" cy="365125"/>
          </a:xfrm>
          <a:prstGeom prst="rect">
            <a:avLst/>
          </a:prstGeom>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fld id="{18A82669-3949-4DD1-B6A7-511F1B2FBC9D}" type="slidenum">
              <a:rPr lang="pt-BR" sz="1200" smtClean="0">
                <a:solidFill>
                  <a:prstClr val="white"/>
                </a:solidFill>
              </a:rPr>
              <a:pPr algn="ctr" fontAlgn="base">
                <a:spcBef>
                  <a:spcPct val="0"/>
                </a:spcBef>
                <a:spcAft>
                  <a:spcPct val="0"/>
                </a:spcAft>
              </a:pPr>
              <a:t>‹nº›</a:t>
            </a:fld>
            <a:endParaRPr lang="pt-BR" sz="1200" dirty="0" smtClean="0">
              <a:solidFill>
                <a:prstClr val="white"/>
              </a:solidFill>
            </a:endParaRPr>
          </a:p>
        </p:txBody>
      </p:sp>
      <p:sp>
        <p:nvSpPr>
          <p:cNvPr id="11" name="Título 1"/>
          <p:cNvSpPr>
            <a:spLocks noGrp="1"/>
          </p:cNvSpPr>
          <p:nvPr>
            <p:ph type="title"/>
          </p:nvPr>
        </p:nvSpPr>
        <p:spPr>
          <a:xfrm>
            <a:off x="323528" y="260648"/>
            <a:ext cx="6347048" cy="597952"/>
          </a:xfrm>
        </p:spPr>
        <p:txBody>
          <a:bodyPr>
            <a:normAutofit/>
          </a:bodyPr>
          <a:lstStyle>
            <a:lvl1pPr algn="l">
              <a:defRPr sz="2800" cap="all" baseline="0">
                <a:solidFill>
                  <a:schemeClr val="accent3">
                    <a:lumMod val="50000"/>
                  </a:schemeClr>
                </a:solidFill>
                <a:latin typeface="Tahoma" pitchFamily="34" charset="0"/>
                <a:ea typeface="Tahoma" pitchFamily="34" charset="0"/>
                <a:cs typeface="Tahoma" pitchFamily="34" charset="0"/>
              </a:defRPr>
            </a:lvl1pPr>
          </a:lstStyle>
          <a:p>
            <a:r>
              <a:rPr lang="pt-BR" dirty="0" smtClean="0"/>
              <a:t>Clique para editar o título</a:t>
            </a:r>
            <a:endParaRPr lang="pt-BR" dirty="0"/>
          </a:p>
        </p:txBody>
      </p:sp>
    </p:spTree>
    <p:extLst>
      <p:ext uri="{BB962C8B-B14F-4D97-AF65-F5344CB8AC3E}">
        <p14:creationId xmlns:p14="http://schemas.microsoft.com/office/powerpoint/2010/main" val="49525934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_Título e texto vertical">
    <p:spTree>
      <p:nvGrpSpPr>
        <p:cNvPr id="1" name=""/>
        <p:cNvGrpSpPr/>
        <p:nvPr/>
      </p:nvGrpSpPr>
      <p:grpSpPr>
        <a:xfrm>
          <a:off x="0" y="0"/>
          <a:ext cx="0" cy="0"/>
          <a:chOff x="0" y="0"/>
          <a:chExt cx="0" cy="0"/>
        </a:xfrm>
      </p:grpSpPr>
      <p:pic>
        <p:nvPicPr>
          <p:cNvPr id="4" name="Picture 2" descr="Z:\Brain\slide mestre ppt\at\slide mestre la01-1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spaço Reservado para Número de Slide 5"/>
          <p:cNvSpPr txBox="1">
            <a:spLocks/>
          </p:cNvSpPr>
          <p:nvPr userDrawn="1"/>
        </p:nvSpPr>
        <p:spPr>
          <a:xfrm>
            <a:off x="596900" y="6296025"/>
            <a:ext cx="503238" cy="365125"/>
          </a:xfrm>
          <a:prstGeom prst="rect">
            <a:avLst/>
          </a:prstGeom>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fld id="{2F39DCD7-6A10-4F23-ADB9-DC3C2CB72708}" type="slidenum">
              <a:rPr lang="pt-BR" sz="1200" smtClean="0">
                <a:solidFill>
                  <a:prstClr val="white"/>
                </a:solidFill>
              </a:rPr>
              <a:pPr algn="ctr" fontAlgn="base">
                <a:spcBef>
                  <a:spcPct val="0"/>
                </a:spcBef>
                <a:spcAft>
                  <a:spcPct val="0"/>
                </a:spcAft>
              </a:pPr>
              <a:t>‹nº›</a:t>
            </a:fld>
            <a:endParaRPr lang="pt-BR" sz="1200" dirty="0" smtClean="0">
              <a:solidFill>
                <a:prstClr val="white"/>
              </a:solidFill>
            </a:endParaRPr>
          </a:p>
        </p:txBody>
      </p:sp>
      <p:sp>
        <p:nvSpPr>
          <p:cNvPr id="6" name="Título 1"/>
          <p:cNvSpPr txBox="1">
            <a:spLocks/>
          </p:cNvSpPr>
          <p:nvPr userDrawn="1"/>
        </p:nvSpPr>
        <p:spPr>
          <a:xfrm>
            <a:off x="468313" y="260350"/>
            <a:ext cx="6346825" cy="598488"/>
          </a:xfrm>
          <a:prstGeom prst="rect">
            <a:avLst/>
          </a:prstGeom>
        </p:spPr>
        <p:txBody>
          <a:bodyPr anchor="ctr">
            <a:normAutofit/>
          </a:bodyPr>
          <a:lstStyle>
            <a:lvl1pPr algn="l" defTabSz="914400" rtl="0" eaLnBrk="1" latinLnBrk="0" hangingPunct="1">
              <a:spcBef>
                <a:spcPct val="0"/>
              </a:spcBef>
              <a:buNone/>
              <a:defRPr sz="2800" kern="1200" cap="all" baseline="0">
                <a:solidFill>
                  <a:schemeClr val="accent3">
                    <a:lumMod val="50000"/>
                  </a:schemeClr>
                </a:solidFill>
                <a:latin typeface="Tahoma" pitchFamily="34" charset="0"/>
                <a:ea typeface="Tahoma" pitchFamily="34" charset="0"/>
                <a:cs typeface="Tahoma" pitchFamily="34" charset="0"/>
              </a:defRPr>
            </a:lvl1pPr>
          </a:lstStyle>
          <a:p>
            <a:pPr>
              <a:defRPr/>
            </a:pPr>
            <a:r>
              <a:rPr lang="pt-BR" dirty="0" smtClean="0">
                <a:solidFill>
                  <a:srgbClr val="9BBB59">
                    <a:lumMod val="50000"/>
                  </a:srgbClr>
                </a:solidFill>
              </a:rPr>
              <a:t>Clique para editar o título</a:t>
            </a:r>
            <a:endParaRPr lang="pt-BR" dirty="0">
              <a:solidFill>
                <a:srgbClr val="9BBB59">
                  <a:lumMod val="50000"/>
                </a:srgbClr>
              </a:solidFill>
            </a:endParaRPr>
          </a:p>
        </p:txBody>
      </p:sp>
      <p:sp>
        <p:nvSpPr>
          <p:cNvPr id="3" name="Espaço Reservado para Texto Vertical 2"/>
          <p:cNvSpPr>
            <a:spLocks noGrp="1"/>
          </p:cNvSpPr>
          <p:nvPr>
            <p:ph type="body" orient="vert" idx="1"/>
          </p:nvPr>
        </p:nvSpPr>
        <p:spPr>
          <a:xfrm>
            <a:off x="457200" y="1052736"/>
            <a:ext cx="8229600" cy="4525963"/>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84455716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2_Título e texto vertical">
    <p:spTree>
      <p:nvGrpSpPr>
        <p:cNvPr id="1" name=""/>
        <p:cNvGrpSpPr/>
        <p:nvPr/>
      </p:nvGrpSpPr>
      <p:grpSpPr>
        <a:xfrm>
          <a:off x="0" y="0"/>
          <a:ext cx="0" cy="0"/>
          <a:chOff x="0" y="0"/>
          <a:chExt cx="0" cy="0"/>
        </a:xfrm>
      </p:grpSpPr>
      <p:pic>
        <p:nvPicPr>
          <p:cNvPr id="4" name="Imagem 6" descr="slide mestre la01-1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 y="0"/>
            <a:ext cx="9124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ítulo 1"/>
          <p:cNvSpPr txBox="1">
            <a:spLocks/>
          </p:cNvSpPr>
          <p:nvPr userDrawn="1"/>
        </p:nvSpPr>
        <p:spPr>
          <a:xfrm>
            <a:off x="468313" y="260350"/>
            <a:ext cx="6346825" cy="598488"/>
          </a:xfrm>
          <a:prstGeom prst="rect">
            <a:avLst/>
          </a:prstGeom>
        </p:spPr>
        <p:txBody>
          <a:bodyPr anchor="ctr">
            <a:normAutofit/>
          </a:bodyPr>
          <a:lstStyle>
            <a:lvl1pPr algn="l" defTabSz="914400" rtl="0" eaLnBrk="1" latinLnBrk="0" hangingPunct="1">
              <a:spcBef>
                <a:spcPct val="0"/>
              </a:spcBef>
              <a:buNone/>
              <a:defRPr sz="2800" kern="1200" cap="all" baseline="0">
                <a:solidFill>
                  <a:schemeClr val="accent3">
                    <a:lumMod val="50000"/>
                  </a:schemeClr>
                </a:solidFill>
                <a:latin typeface="Tahoma" pitchFamily="34" charset="0"/>
                <a:ea typeface="Tahoma" pitchFamily="34" charset="0"/>
                <a:cs typeface="Tahoma" pitchFamily="34" charset="0"/>
              </a:defRPr>
            </a:lvl1pPr>
          </a:lstStyle>
          <a:p>
            <a:pPr>
              <a:defRPr/>
            </a:pPr>
            <a:r>
              <a:rPr lang="pt-BR" dirty="0" smtClean="0">
                <a:solidFill>
                  <a:srgbClr val="9BBB59">
                    <a:lumMod val="50000"/>
                  </a:srgbClr>
                </a:solidFill>
              </a:rPr>
              <a:t>Clique para editar o título</a:t>
            </a:r>
            <a:endParaRPr lang="pt-BR" dirty="0">
              <a:solidFill>
                <a:srgbClr val="9BBB59">
                  <a:lumMod val="50000"/>
                </a:srgbClr>
              </a:solidFill>
            </a:endParaRPr>
          </a:p>
        </p:txBody>
      </p:sp>
      <p:sp>
        <p:nvSpPr>
          <p:cNvPr id="3" name="Espaço Reservado para Texto Vertical 2"/>
          <p:cNvSpPr>
            <a:spLocks noGrp="1"/>
          </p:cNvSpPr>
          <p:nvPr>
            <p:ph type="body" orient="vert" idx="1"/>
          </p:nvPr>
        </p:nvSpPr>
        <p:spPr>
          <a:xfrm>
            <a:off x="457200" y="1052736"/>
            <a:ext cx="8229600" cy="4525963"/>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Data 3"/>
          <p:cNvSpPr>
            <a:spLocks noGrp="1"/>
          </p:cNvSpPr>
          <p:nvPr>
            <p:ph type="dt" sz="half" idx="10"/>
          </p:nvPr>
        </p:nvSpPr>
        <p:spPr/>
        <p:txBody>
          <a:bodyPr/>
          <a:lstStyle>
            <a:lvl1pPr>
              <a:defRPr/>
            </a:lvl1pPr>
          </a:lstStyle>
          <a:p>
            <a:pPr>
              <a:defRPr/>
            </a:pPr>
            <a:fld id="{CFE113B5-43FF-4520-BD7D-F8961A705684}" type="datetime1">
              <a:rPr lang="pt-BR" smtClean="0">
                <a:solidFill>
                  <a:prstClr val="black">
                    <a:tint val="75000"/>
                  </a:prstClr>
                </a:solidFill>
              </a:rPr>
              <a:t>27/04/2016</a:t>
            </a:fld>
            <a:endParaRPr lang="pt-BR" dirty="0">
              <a:solidFill>
                <a:prstClr val="black">
                  <a:tint val="75000"/>
                </a:prstClr>
              </a:solidFill>
            </a:endParaRPr>
          </a:p>
        </p:txBody>
      </p:sp>
      <p:sp>
        <p:nvSpPr>
          <p:cNvPr id="7" name="Espaço Reservado para Rodapé 4"/>
          <p:cNvSpPr>
            <a:spLocks noGrp="1"/>
          </p:cNvSpPr>
          <p:nvPr>
            <p:ph type="ftr" sz="quarter" idx="11"/>
          </p:nvPr>
        </p:nvSpPr>
        <p:spPr/>
        <p:txBody>
          <a:bodyPr/>
          <a:lstStyle>
            <a:lvl1pPr>
              <a:defRPr/>
            </a:lvl1pPr>
          </a:lstStyle>
          <a:p>
            <a:pPr>
              <a:defRPr/>
            </a:pPr>
            <a:endParaRPr lang="pt-BR" dirty="0">
              <a:solidFill>
                <a:prstClr val="black">
                  <a:tint val="75000"/>
                </a:prstClr>
              </a:solidFill>
            </a:endParaRPr>
          </a:p>
        </p:txBody>
      </p:sp>
      <p:sp>
        <p:nvSpPr>
          <p:cNvPr id="8" name="Espaço Reservado para Número de Slide 5"/>
          <p:cNvSpPr>
            <a:spLocks noGrp="1"/>
          </p:cNvSpPr>
          <p:nvPr>
            <p:ph type="sldNum" sz="quarter" idx="12"/>
          </p:nvPr>
        </p:nvSpPr>
        <p:spPr/>
        <p:txBody>
          <a:bodyPr/>
          <a:lstStyle>
            <a:lvl1pPr>
              <a:defRPr/>
            </a:lvl1pPr>
          </a:lstStyle>
          <a:p>
            <a:fld id="{E9774E82-1EDC-474A-BF83-A7CF1955424C}" type="slidenum">
              <a:rPr lang="pt-BR">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100243211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1_Em branco">
    <p:spTree>
      <p:nvGrpSpPr>
        <p:cNvPr id="1" name=""/>
        <p:cNvGrpSpPr/>
        <p:nvPr/>
      </p:nvGrpSpPr>
      <p:grpSpPr>
        <a:xfrm>
          <a:off x="0" y="0"/>
          <a:ext cx="0" cy="0"/>
          <a:chOff x="0" y="0"/>
          <a:chExt cx="0" cy="0"/>
        </a:xfrm>
      </p:grpSpPr>
      <p:graphicFrame>
        <p:nvGraphicFramePr>
          <p:cNvPr id="3" name="Object 5"/>
          <p:cNvGraphicFramePr>
            <a:graphicFrameLocks noChangeAspect="1"/>
          </p:cNvGraphicFramePr>
          <p:nvPr userDrawn="1"/>
        </p:nvGraphicFramePr>
        <p:xfrm>
          <a:off x="323850" y="44450"/>
          <a:ext cx="858838" cy="671513"/>
        </p:xfrm>
        <a:graphic>
          <a:graphicData uri="http://schemas.openxmlformats.org/presentationml/2006/ole">
            <mc:AlternateContent xmlns:mc="http://schemas.openxmlformats.org/markup-compatibility/2006">
              <mc:Choice xmlns:v="urn:schemas-microsoft-com:vml" Requires="v">
                <p:oleObj spid="_x0000_s90314" name="CorelDRAW" r:id="rId3" imgW="2029968" imgH="1533144" progId="">
                  <p:embed/>
                </p:oleObj>
              </mc:Choice>
              <mc:Fallback>
                <p:oleObj name="CorelDRAW" r:id="rId3" imgW="2029968" imgH="1533144"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44450"/>
                        <a:ext cx="858838"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pic>
        <p:nvPicPr>
          <p:cNvPr id="4" name="Picture 4" descr="\\192.168.1.20\comunicacao\BRAINLOGO(semslogan).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372225" y="74613"/>
            <a:ext cx="2771775"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ítulo 1"/>
          <p:cNvSpPr>
            <a:spLocks noGrp="1"/>
          </p:cNvSpPr>
          <p:nvPr>
            <p:ph type="title"/>
          </p:nvPr>
        </p:nvSpPr>
        <p:spPr>
          <a:xfrm>
            <a:off x="755576" y="94744"/>
            <a:ext cx="6347048" cy="597952"/>
          </a:xfrm>
        </p:spPr>
        <p:txBody>
          <a:bodyPr>
            <a:normAutofit/>
          </a:bodyPr>
          <a:lstStyle>
            <a:lvl1pPr algn="l">
              <a:defRPr sz="2800" cap="all" baseline="0">
                <a:solidFill>
                  <a:schemeClr val="accent3">
                    <a:lumMod val="50000"/>
                  </a:schemeClr>
                </a:solidFill>
                <a:latin typeface="Tahoma" pitchFamily="34" charset="0"/>
                <a:ea typeface="Tahoma" pitchFamily="34" charset="0"/>
                <a:cs typeface="Tahoma" pitchFamily="34" charset="0"/>
              </a:defRPr>
            </a:lvl1pPr>
          </a:lstStyle>
          <a:p>
            <a:r>
              <a:rPr lang="pt-BR" dirty="0" smtClean="0"/>
              <a:t>Clique para editar o título</a:t>
            </a:r>
            <a:endParaRPr lang="pt-BR" dirty="0"/>
          </a:p>
        </p:txBody>
      </p:sp>
      <p:sp>
        <p:nvSpPr>
          <p:cNvPr id="5" name="Espaço Reservado para Data 1"/>
          <p:cNvSpPr>
            <a:spLocks noGrp="1"/>
          </p:cNvSpPr>
          <p:nvPr>
            <p:ph type="dt" sz="half" idx="10"/>
          </p:nvPr>
        </p:nvSpPr>
        <p:spPr/>
        <p:txBody>
          <a:bodyPr/>
          <a:lstStyle>
            <a:lvl1pPr>
              <a:defRPr/>
            </a:lvl1pPr>
          </a:lstStyle>
          <a:p>
            <a:pPr>
              <a:defRPr/>
            </a:pPr>
            <a:fld id="{7B1A8AFB-C2DD-44FB-8F9E-A498DD4966AF}" type="datetime1">
              <a:rPr lang="pt-BR" smtClean="0">
                <a:solidFill>
                  <a:prstClr val="black">
                    <a:tint val="75000"/>
                  </a:prstClr>
                </a:solidFill>
              </a:rPr>
              <a:t>27/04/2016</a:t>
            </a:fld>
            <a:endParaRPr lang="pt-BR" dirty="0">
              <a:solidFill>
                <a:prstClr val="black">
                  <a:tint val="75000"/>
                </a:prstClr>
              </a:solidFill>
            </a:endParaRPr>
          </a:p>
        </p:txBody>
      </p:sp>
      <p:sp>
        <p:nvSpPr>
          <p:cNvPr id="6" name="Espaço Reservado para Rodapé 2"/>
          <p:cNvSpPr>
            <a:spLocks noGrp="1"/>
          </p:cNvSpPr>
          <p:nvPr>
            <p:ph type="ftr" sz="quarter" idx="11"/>
          </p:nvPr>
        </p:nvSpPr>
        <p:spPr/>
        <p:txBody>
          <a:bodyPr/>
          <a:lstStyle>
            <a:lvl1pPr>
              <a:defRPr/>
            </a:lvl1pPr>
          </a:lstStyle>
          <a:p>
            <a:pPr>
              <a:defRPr/>
            </a:pPr>
            <a:endParaRPr lang="pt-BR" dirty="0">
              <a:solidFill>
                <a:prstClr val="black">
                  <a:tint val="75000"/>
                </a:prstClr>
              </a:solidFill>
            </a:endParaRPr>
          </a:p>
        </p:txBody>
      </p:sp>
      <p:sp>
        <p:nvSpPr>
          <p:cNvPr id="7" name="Espaço Reservado para Número de Slide 3"/>
          <p:cNvSpPr>
            <a:spLocks noGrp="1"/>
          </p:cNvSpPr>
          <p:nvPr>
            <p:ph type="sldNum" sz="quarter" idx="12"/>
          </p:nvPr>
        </p:nvSpPr>
        <p:spPr/>
        <p:txBody>
          <a:bodyPr/>
          <a:lstStyle>
            <a:lvl1pPr>
              <a:defRPr/>
            </a:lvl1pPr>
          </a:lstStyle>
          <a:p>
            <a:fld id="{751D80BD-01FD-4C14-B46D-BB198437568B}" type="slidenum">
              <a:rPr lang="pt-BR">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16570935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9_Cabeçalho da Seção">
    <p:spTree>
      <p:nvGrpSpPr>
        <p:cNvPr id="1" name=""/>
        <p:cNvGrpSpPr/>
        <p:nvPr/>
      </p:nvGrpSpPr>
      <p:grpSpPr>
        <a:xfrm>
          <a:off x="0" y="0"/>
          <a:ext cx="0" cy="0"/>
          <a:chOff x="0" y="0"/>
          <a:chExt cx="0" cy="0"/>
        </a:xfrm>
      </p:grpSpPr>
      <p:pic>
        <p:nvPicPr>
          <p:cNvPr id="3" name="Picture 3" descr="C:\Users\Brain04\Desktop\Fundo imóveis\002.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35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to 10"/>
          <p:cNvGraphicFramePr>
            <a:graphicFrameLocks noChangeAspect="1"/>
          </p:cNvGraphicFramePr>
          <p:nvPr userDrawn="1"/>
        </p:nvGraphicFramePr>
        <p:xfrm>
          <a:off x="755650" y="2708275"/>
          <a:ext cx="1336675" cy="1008063"/>
        </p:xfrm>
        <a:graphic>
          <a:graphicData uri="http://schemas.openxmlformats.org/presentationml/2006/ole">
            <mc:AlternateContent xmlns:mc="http://schemas.openxmlformats.org/markup-compatibility/2006">
              <mc:Choice xmlns:v="urn:schemas-microsoft-com:vml" Requires="v">
                <p:oleObj spid="_x0000_s91338" name="CorelDRAW" r:id="rId4" imgW="2029968" imgH="1533144" progId="">
                  <p:embed/>
                </p:oleObj>
              </mc:Choice>
              <mc:Fallback>
                <p:oleObj name="CorelDRAW" r:id="rId4" imgW="2029968" imgH="153314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2708275"/>
                        <a:ext cx="1336675"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5" name="Espaço Reservado para Texto 4"/>
          <p:cNvSpPr>
            <a:spLocks noGrp="1"/>
          </p:cNvSpPr>
          <p:nvPr>
            <p:ph type="body" sz="quarter" idx="10"/>
          </p:nvPr>
        </p:nvSpPr>
        <p:spPr>
          <a:xfrm>
            <a:off x="2195736" y="2780928"/>
            <a:ext cx="6768752" cy="936104"/>
          </a:xfrm>
        </p:spPr>
        <p:txBody>
          <a:bodyPr>
            <a:normAutofit/>
          </a:bodyPr>
          <a:lstStyle>
            <a:lvl1pPr marL="0" indent="0">
              <a:lnSpc>
                <a:spcPct val="150000"/>
              </a:lnSpc>
              <a:buNone/>
              <a:defRPr sz="3600" cap="all" baseline="0">
                <a:latin typeface="Tahoma" pitchFamily="34" charset="0"/>
                <a:ea typeface="Tahoma" pitchFamily="34" charset="0"/>
                <a:cs typeface="Tahoma" pitchFamily="34" charset="0"/>
              </a:defRPr>
            </a:lvl1pPr>
          </a:lstStyle>
          <a:p>
            <a:pPr lvl="0"/>
            <a:r>
              <a:rPr lang="pt-BR" smtClean="0"/>
              <a:t>Clique para editar o texto mestre</a:t>
            </a:r>
          </a:p>
        </p:txBody>
      </p:sp>
    </p:spTree>
    <p:extLst>
      <p:ext uri="{BB962C8B-B14F-4D97-AF65-F5344CB8AC3E}">
        <p14:creationId xmlns:p14="http://schemas.microsoft.com/office/powerpoint/2010/main" val="275797094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8_Slide de título">
    <p:spTree>
      <p:nvGrpSpPr>
        <p:cNvPr id="1" name=""/>
        <p:cNvGrpSpPr/>
        <p:nvPr/>
      </p:nvGrpSpPr>
      <p:grpSpPr>
        <a:xfrm>
          <a:off x="0" y="0"/>
          <a:ext cx="0" cy="0"/>
          <a:chOff x="0" y="0"/>
          <a:chExt cx="0" cy="0"/>
        </a:xfrm>
      </p:grpSpPr>
      <p:pic>
        <p:nvPicPr>
          <p:cNvPr id="4" name="Picture 8" descr="C:\Users\Brain04\Desktop\Fundo Imobiliário 001.jpg"/>
          <p:cNvPicPr>
            <a:picLocks noChangeAspect="1" noChangeArrowheads="1"/>
          </p:cNvPicPr>
          <p:nvPr userDrawn="1"/>
        </p:nvPicPr>
        <p:blipFill>
          <a:blip r:embed="rId2">
            <a:extLst>
              <a:ext uri="{28A0092B-C50C-407E-A947-70E740481C1C}">
                <a14:useLocalDpi xmlns:a14="http://schemas.microsoft.com/office/drawing/2010/main" val="0"/>
              </a:ext>
            </a:extLst>
          </a:blip>
          <a:srcRect t="2" r="5557" b="6"/>
          <a:stretch>
            <a:fillRect/>
          </a:stretch>
        </p:blipFill>
        <p:spPr bwMode="auto">
          <a:xfrm>
            <a:off x="-42863" y="-20638"/>
            <a:ext cx="9186863"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descr="\\servidor\COMUNICACAO\BRAINLOGO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5613" y="42863"/>
            <a:ext cx="4464051"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ítulo 11"/>
          <p:cNvSpPr>
            <a:spLocks noGrp="1"/>
          </p:cNvSpPr>
          <p:nvPr>
            <p:ph type="title"/>
          </p:nvPr>
        </p:nvSpPr>
        <p:spPr>
          <a:xfrm>
            <a:off x="457200" y="2718048"/>
            <a:ext cx="8229600" cy="1143000"/>
          </a:xfrm>
        </p:spPr>
        <p:txBody>
          <a:bodyPr/>
          <a:lstStyle/>
          <a:p>
            <a:r>
              <a:rPr lang="pt-BR" dirty="0" smtClean="0"/>
              <a:t>Clique para editar o título mestre</a:t>
            </a:r>
            <a:endParaRPr lang="pt-BR" dirty="0"/>
          </a:p>
        </p:txBody>
      </p:sp>
      <p:sp>
        <p:nvSpPr>
          <p:cNvPr id="13" name="Espaço Reservado para Texto 4"/>
          <p:cNvSpPr>
            <a:spLocks noGrp="1"/>
          </p:cNvSpPr>
          <p:nvPr>
            <p:ph type="body" sz="quarter" idx="13"/>
          </p:nvPr>
        </p:nvSpPr>
        <p:spPr>
          <a:xfrm>
            <a:off x="323528" y="5157192"/>
            <a:ext cx="8640960" cy="1008112"/>
          </a:xfrm>
        </p:spPr>
        <p:txBody>
          <a:bodyPr anchor="ctr">
            <a:noAutofit/>
          </a:bodyPr>
          <a:lstStyle>
            <a:lvl1pPr marL="0" indent="0" algn="ctr">
              <a:lnSpc>
                <a:spcPct val="150000"/>
              </a:lnSpc>
              <a:buNone/>
              <a:defRPr sz="2800" cap="none" baseline="0">
                <a:solidFill>
                  <a:schemeClr val="accent6">
                    <a:lumMod val="75000"/>
                  </a:schemeClr>
                </a:solidFill>
                <a:latin typeface="Tahoma" pitchFamily="34" charset="0"/>
                <a:ea typeface="Tahoma" pitchFamily="34" charset="0"/>
                <a:cs typeface="Tahoma" pitchFamily="34" charset="0"/>
              </a:defRPr>
            </a:lvl1pPr>
          </a:lstStyle>
          <a:p>
            <a:pPr lvl="0"/>
            <a:r>
              <a:rPr lang="pt-BR" smtClean="0"/>
              <a:t>Clique para editar o texto mestre</a:t>
            </a:r>
          </a:p>
        </p:txBody>
      </p:sp>
      <p:sp>
        <p:nvSpPr>
          <p:cNvPr id="6" name="Espaço Reservado para Data 3"/>
          <p:cNvSpPr>
            <a:spLocks noGrp="1"/>
          </p:cNvSpPr>
          <p:nvPr>
            <p:ph type="dt" sz="half" idx="14"/>
          </p:nvPr>
        </p:nvSpPr>
        <p:spPr/>
        <p:txBody>
          <a:bodyPr/>
          <a:lstStyle>
            <a:lvl1pPr>
              <a:defRPr/>
            </a:lvl1pPr>
          </a:lstStyle>
          <a:p>
            <a:pPr>
              <a:defRPr/>
            </a:pPr>
            <a:fld id="{8D016185-88E6-4019-A33A-81D71E0571BB}" type="datetime1">
              <a:rPr lang="pt-BR" smtClean="0">
                <a:solidFill>
                  <a:prstClr val="black">
                    <a:tint val="75000"/>
                  </a:prstClr>
                </a:solidFill>
              </a:rPr>
              <a:t>27/04/2016</a:t>
            </a:fld>
            <a:endParaRPr lang="pt-BR" dirty="0">
              <a:solidFill>
                <a:prstClr val="black">
                  <a:tint val="75000"/>
                </a:prstClr>
              </a:solidFill>
            </a:endParaRPr>
          </a:p>
        </p:txBody>
      </p:sp>
      <p:sp>
        <p:nvSpPr>
          <p:cNvPr id="7" name="Espaço Reservado para Rodapé 4"/>
          <p:cNvSpPr>
            <a:spLocks noGrp="1"/>
          </p:cNvSpPr>
          <p:nvPr>
            <p:ph type="ftr" sz="quarter" idx="15"/>
          </p:nvPr>
        </p:nvSpPr>
        <p:spPr/>
        <p:txBody>
          <a:bodyPr/>
          <a:lstStyle>
            <a:lvl1pPr>
              <a:defRPr/>
            </a:lvl1pPr>
          </a:lstStyle>
          <a:p>
            <a:pPr>
              <a:defRPr/>
            </a:pPr>
            <a:endParaRPr lang="pt-BR" dirty="0">
              <a:solidFill>
                <a:prstClr val="black">
                  <a:tint val="75000"/>
                </a:prstClr>
              </a:solidFill>
            </a:endParaRPr>
          </a:p>
        </p:txBody>
      </p:sp>
      <p:sp>
        <p:nvSpPr>
          <p:cNvPr id="8" name="Espaço Reservado para Número de Slide 5"/>
          <p:cNvSpPr>
            <a:spLocks noGrp="1"/>
          </p:cNvSpPr>
          <p:nvPr>
            <p:ph type="sldNum" sz="quarter" idx="16"/>
          </p:nvPr>
        </p:nvSpPr>
        <p:spPr/>
        <p:txBody>
          <a:bodyPr/>
          <a:lstStyle>
            <a:lvl1pPr>
              <a:defRPr/>
            </a:lvl1pPr>
          </a:lstStyle>
          <a:p>
            <a:fld id="{24BDF07F-284D-4A35-91DB-78C43C8F9CAF}" type="slidenum">
              <a:rPr lang="pt-BR">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210304587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10_Cabeçalho da Seção">
    <p:spTree>
      <p:nvGrpSpPr>
        <p:cNvPr id="1" name=""/>
        <p:cNvGrpSpPr/>
        <p:nvPr/>
      </p:nvGrpSpPr>
      <p:grpSpPr>
        <a:xfrm>
          <a:off x="0" y="0"/>
          <a:ext cx="0" cy="0"/>
          <a:chOff x="0" y="0"/>
          <a:chExt cx="0" cy="0"/>
        </a:xfrm>
      </p:grpSpPr>
      <p:pic>
        <p:nvPicPr>
          <p:cNvPr id="3" name="Picture 3" descr="C:\Users\Brain04\Desktop\Fundo imóveis\003.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86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to 10"/>
          <p:cNvGraphicFramePr>
            <a:graphicFrameLocks noChangeAspect="1"/>
          </p:cNvGraphicFramePr>
          <p:nvPr userDrawn="1"/>
        </p:nvGraphicFramePr>
        <p:xfrm>
          <a:off x="755650" y="2708275"/>
          <a:ext cx="1336675" cy="1008063"/>
        </p:xfrm>
        <a:graphic>
          <a:graphicData uri="http://schemas.openxmlformats.org/presentationml/2006/ole">
            <mc:AlternateContent xmlns:mc="http://schemas.openxmlformats.org/markup-compatibility/2006">
              <mc:Choice xmlns:v="urn:schemas-microsoft-com:vml" Requires="v">
                <p:oleObj spid="_x0000_s92362" name="CorelDRAW" r:id="rId4" imgW="2029968" imgH="1533144" progId="">
                  <p:embed/>
                </p:oleObj>
              </mc:Choice>
              <mc:Fallback>
                <p:oleObj name="CorelDRAW" r:id="rId4" imgW="2029968" imgH="153314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2708275"/>
                        <a:ext cx="1336675"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7" name="Espaço Reservado para Texto 4"/>
          <p:cNvSpPr>
            <a:spLocks noGrp="1"/>
          </p:cNvSpPr>
          <p:nvPr>
            <p:ph type="body" sz="quarter" idx="10"/>
          </p:nvPr>
        </p:nvSpPr>
        <p:spPr>
          <a:xfrm>
            <a:off x="2195736" y="2780928"/>
            <a:ext cx="6768752" cy="936104"/>
          </a:xfrm>
        </p:spPr>
        <p:txBody>
          <a:bodyPr>
            <a:normAutofit/>
          </a:bodyPr>
          <a:lstStyle>
            <a:lvl1pPr marL="0" indent="0">
              <a:lnSpc>
                <a:spcPct val="150000"/>
              </a:lnSpc>
              <a:buNone/>
              <a:defRPr sz="3600" cap="all" baseline="0">
                <a:latin typeface="Tahoma" pitchFamily="34" charset="0"/>
                <a:ea typeface="Tahoma" pitchFamily="34" charset="0"/>
                <a:cs typeface="Tahoma" pitchFamily="34" charset="0"/>
              </a:defRPr>
            </a:lvl1pPr>
          </a:lstStyle>
          <a:p>
            <a:pPr lvl="0"/>
            <a:r>
              <a:rPr lang="pt-BR" smtClean="0"/>
              <a:t>Clique para editar o texto mestre</a:t>
            </a:r>
          </a:p>
        </p:txBody>
      </p:sp>
    </p:spTree>
    <p:extLst>
      <p:ext uri="{BB962C8B-B14F-4D97-AF65-F5344CB8AC3E}">
        <p14:creationId xmlns:p14="http://schemas.microsoft.com/office/powerpoint/2010/main" val="299417657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11_Cabeçalho da Seção">
    <p:spTree>
      <p:nvGrpSpPr>
        <p:cNvPr id="1" name=""/>
        <p:cNvGrpSpPr/>
        <p:nvPr/>
      </p:nvGrpSpPr>
      <p:grpSpPr>
        <a:xfrm>
          <a:off x="0" y="0"/>
          <a:ext cx="0" cy="0"/>
          <a:chOff x="0" y="0"/>
          <a:chExt cx="0" cy="0"/>
        </a:xfrm>
      </p:grpSpPr>
      <p:pic>
        <p:nvPicPr>
          <p:cNvPr id="3" name="Picture 3" descr="C:\Users\Brain04\Desktop\Fundo imóveis\003.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86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to 10"/>
          <p:cNvGraphicFramePr>
            <a:graphicFrameLocks noChangeAspect="1"/>
          </p:cNvGraphicFramePr>
          <p:nvPr userDrawn="1"/>
        </p:nvGraphicFramePr>
        <p:xfrm>
          <a:off x="755650" y="2708275"/>
          <a:ext cx="1336675" cy="1008063"/>
        </p:xfrm>
        <a:graphic>
          <a:graphicData uri="http://schemas.openxmlformats.org/presentationml/2006/ole">
            <mc:AlternateContent xmlns:mc="http://schemas.openxmlformats.org/markup-compatibility/2006">
              <mc:Choice xmlns:v="urn:schemas-microsoft-com:vml" Requires="v">
                <p:oleObj spid="_x0000_s93386" name="CorelDRAW" r:id="rId4" imgW="2029968" imgH="1533144" progId="">
                  <p:embed/>
                </p:oleObj>
              </mc:Choice>
              <mc:Fallback>
                <p:oleObj name="CorelDRAW" r:id="rId4" imgW="2029968" imgH="153314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2708275"/>
                        <a:ext cx="1336675"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7" name="Espaço Reservado para Texto 4"/>
          <p:cNvSpPr>
            <a:spLocks noGrp="1"/>
          </p:cNvSpPr>
          <p:nvPr>
            <p:ph type="body" sz="quarter" idx="10"/>
          </p:nvPr>
        </p:nvSpPr>
        <p:spPr>
          <a:xfrm>
            <a:off x="2195736" y="2780928"/>
            <a:ext cx="6768752" cy="936104"/>
          </a:xfrm>
        </p:spPr>
        <p:txBody>
          <a:bodyPr>
            <a:normAutofit/>
          </a:bodyPr>
          <a:lstStyle>
            <a:lvl1pPr marL="0" indent="0">
              <a:lnSpc>
                <a:spcPct val="150000"/>
              </a:lnSpc>
              <a:buNone/>
              <a:defRPr sz="3600" cap="all" baseline="0">
                <a:latin typeface="Tahoma" pitchFamily="34" charset="0"/>
                <a:ea typeface="Tahoma" pitchFamily="34" charset="0"/>
                <a:cs typeface="Tahoma" pitchFamily="34" charset="0"/>
              </a:defRPr>
            </a:lvl1pPr>
          </a:lstStyle>
          <a:p>
            <a:pPr lvl="0"/>
            <a:r>
              <a:rPr lang="pt-BR" smtClean="0"/>
              <a:t>Clique para editar o texto mestre</a:t>
            </a:r>
          </a:p>
        </p:txBody>
      </p:sp>
    </p:spTree>
    <p:extLst>
      <p:ext uri="{BB962C8B-B14F-4D97-AF65-F5344CB8AC3E}">
        <p14:creationId xmlns:p14="http://schemas.microsoft.com/office/powerpoint/2010/main" val="37771666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ítulo e texto vertical">
    <p:spTree>
      <p:nvGrpSpPr>
        <p:cNvPr id="1" name=""/>
        <p:cNvGrpSpPr/>
        <p:nvPr/>
      </p:nvGrpSpPr>
      <p:grpSpPr>
        <a:xfrm>
          <a:off x="0" y="0"/>
          <a:ext cx="0" cy="0"/>
          <a:chOff x="0" y="0"/>
          <a:chExt cx="0" cy="0"/>
        </a:xfrm>
      </p:grpSpPr>
      <p:pic>
        <p:nvPicPr>
          <p:cNvPr id="8" name="Picture 2" descr="Z:\Brain\slide mestre ppt\at\slide mestre la01-15.jpg"/>
          <p:cNvPicPr>
            <a:picLocks noChangeAspect="1" noChangeArrowheads="1"/>
          </p:cNvPicPr>
          <p:nvPr userDrawn="1"/>
        </p:nvPicPr>
        <p:blipFill>
          <a:blip r:embed="rId2" cstate="print"/>
          <a:srcRect/>
          <a:stretch>
            <a:fillRect/>
          </a:stretch>
        </p:blipFill>
        <p:spPr bwMode="auto">
          <a:xfrm>
            <a:off x="0" y="-19050"/>
            <a:ext cx="9144000" cy="6877050"/>
          </a:xfrm>
          <a:prstGeom prst="rect">
            <a:avLst/>
          </a:prstGeom>
          <a:noFill/>
        </p:spPr>
      </p:pic>
      <p:sp>
        <p:nvSpPr>
          <p:cNvPr id="9" name="Espaço Reservado para Número de Slide 5"/>
          <p:cNvSpPr txBox="1">
            <a:spLocks/>
          </p:cNvSpPr>
          <p:nvPr userDrawn="1"/>
        </p:nvSpPr>
        <p:spPr>
          <a:xfrm>
            <a:off x="596320" y="6296615"/>
            <a:ext cx="504056" cy="365125"/>
          </a:xfrm>
          <a:prstGeom prst="rect">
            <a:avLst/>
          </a:prstGeom>
        </p:spPr>
        <p:txBody>
          <a:bodyPr vert="horz" lIns="91440" tIns="45720" rIns="91440" bIns="45720" rtlCol="0" anchor="ctr"/>
          <a:lstStyle>
            <a:lvl1pPr algn="ct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EA0BB2B-8F84-41E0-8971-6676C0BADA27}" type="slidenum">
              <a:rPr kumimoji="0" lang="pt-BR" sz="1200" b="0" i="0" u="none" strike="noStrike" kern="1200" cap="none" spc="0" normalizeH="0" baseline="0" noProof="0" smtClean="0">
                <a:ln>
                  <a:noFill/>
                </a:ln>
                <a:solidFill>
                  <a:schemeClr val="bg1"/>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pt-BR" sz="1200" b="0" i="0" u="none" strike="noStrike" kern="1200" cap="none" spc="0" normalizeH="0" baseline="0" noProof="0" dirty="0">
              <a:ln>
                <a:noFill/>
              </a:ln>
              <a:solidFill>
                <a:schemeClr val="bg1"/>
              </a:solidFill>
              <a:effectLst/>
              <a:uLnTx/>
              <a:uFillTx/>
              <a:latin typeface="+mn-lt"/>
              <a:ea typeface="+mn-ea"/>
              <a:cs typeface="+mn-cs"/>
            </a:endParaRPr>
          </a:p>
        </p:txBody>
      </p:sp>
      <p:sp>
        <p:nvSpPr>
          <p:cNvPr id="3" name="Espaço Reservado para Texto Vertical 2"/>
          <p:cNvSpPr>
            <a:spLocks noGrp="1"/>
          </p:cNvSpPr>
          <p:nvPr>
            <p:ph type="body" orient="vert" idx="1"/>
          </p:nvPr>
        </p:nvSpPr>
        <p:spPr>
          <a:xfrm>
            <a:off x="457200" y="1052736"/>
            <a:ext cx="8229600" cy="4525963"/>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12" name="Título 1"/>
          <p:cNvSpPr txBox="1">
            <a:spLocks/>
          </p:cNvSpPr>
          <p:nvPr userDrawn="1"/>
        </p:nvSpPr>
        <p:spPr>
          <a:xfrm>
            <a:off x="467544" y="260648"/>
            <a:ext cx="6347048" cy="597952"/>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kern="1200" cap="all" baseline="0">
                <a:solidFill>
                  <a:schemeClr val="accent3">
                    <a:lumMod val="50000"/>
                  </a:schemeClr>
                </a:solidFill>
                <a:latin typeface="Tahoma" pitchFamily="34" charset="0"/>
                <a:ea typeface="Tahoma" pitchFamily="34" charset="0"/>
                <a:cs typeface="Tahoma" pitchFamily="34" charset="0"/>
              </a:defRPr>
            </a:lvl1pPr>
          </a:lstStyle>
          <a:p>
            <a:r>
              <a:rPr lang="pt-BR" dirty="0" smtClean="0"/>
              <a:t>Clique para editar o título</a:t>
            </a:r>
            <a:endParaRPr lang="pt-BR" dirty="0"/>
          </a:p>
        </p:txBody>
      </p:sp>
    </p:spTree>
    <p:extLst>
      <p:ext uri="{BB962C8B-B14F-4D97-AF65-F5344CB8AC3E}">
        <p14:creationId xmlns:p14="http://schemas.microsoft.com/office/powerpoint/2010/main" val="194597295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12_Cabeçalho da Seção">
    <p:spTree>
      <p:nvGrpSpPr>
        <p:cNvPr id="1" name=""/>
        <p:cNvGrpSpPr/>
        <p:nvPr/>
      </p:nvGrpSpPr>
      <p:grpSpPr>
        <a:xfrm>
          <a:off x="0" y="0"/>
          <a:ext cx="0" cy="0"/>
          <a:chOff x="0" y="0"/>
          <a:chExt cx="0" cy="0"/>
        </a:xfrm>
      </p:grpSpPr>
      <p:pic>
        <p:nvPicPr>
          <p:cNvPr id="3" name="Picture 3" descr="C:\Users\Brain04\Desktop\Fundo imóveis\003.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86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to 10"/>
          <p:cNvGraphicFramePr>
            <a:graphicFrameLocks noChangeAspect="1"/>
          </p:cNvGraphicFramePr>
          <p:nvPr userDrawn="1"/>
        </p:nvGraphicFramePr>
        <p:xfrm>
          <a:off x="755650" y="2708275"/>
          <a:ext cx="1336675" cy="1008063"/>
        </p:xfrm>
        <a:graphic>
          <a:graphicData uri="http://schemas.openxmlformats.org/presentationml/2006/ole">
            <mc:AlternateContent xmlns:mc="http://schemas.openxmlformats.org/markup-compatibility/2006">
              <mc:Choice xmlns:v="urn:schemas-microsoft-com:vml" Requires="v">
                <p:oleObj spid="_x0000_s94410" name="CorelDRAW" r:id="rId4" imgW="2029968" imgH="1533144" progId="">
                  <p:embed/>
                </p:oleObj>
              </mc:Choice>
              <mc:Fallback>
                <p:oleObj name="CorelDRAW" r:id="rId4" imgW="2029968" imgH="153314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2708275"/>
                        <a:ext cx="1336675"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7" name="Espaço Reservado para Texto 4"/>
          <p:cNvSpPr>
            <a:spLocks noGrp="1"/>
          </p:cNvSpPr>
          <p:nvPr>
            <p:ph type="body" sz="quarter" idx="10"/>
          </p:nvPr>
        </p:nvSpPr>
        <p:spPr>
          <a:xfrm>
            <a:off x="2195736" y="2780928"/>
            <a:ext cx="6768752" cy="936104"/>
          </a:xfrm>
        </p:spPr>
        <p:txBody>
          <a:bodyPr>
            <a:normAutofit/>
          </a:bodyPr>
          <a:lstStyle>
            <a:lvl1pPr marL="0" indent="0">
              <a:lnSpc>
                <a:spcPct val="150000"/>
              </a:lnSpc>
              <a:buNone/>
              <a:defRPr sz="3600" cap="all" baseline="0">
                <a:latin typeface="Tahoma" pitchFamily="34" charset="0"/>
                <a:ea typeface="Tahoma" pitchFamily="34" charset="0"/>
                <a:cs typeface="Tahoma" pitchFamily="34" charset="0"/>
              </a:defRPr>
            </a:lvl1pPr>
          </a:lstStyle>
          <a:p>
            <a:pPr lvl="0"/>
            <a:r>
              <a:rPr lang="pt-BR" smtClean="0"/>
              <a:t>Clique para editar o texto mestre</a:t>
            </a:r>
          </a:p>
        </p:txBody>
      </p:sp>
    </p:spTree>
    <p:extLst>
      <p:ext uri="{BB962C8B-B14F-4D97-AF65-F5344CB8AC3E}">
        <p14:creationId xmlns:p14="http://schemas.microsoft.com/office/powerpoint/2010/main" val="110602499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13_Cabeçalho da Seção">
    <p:spTree>
      <p:nvGrpSpPr>
        <p:cNvPr id="1" name=""/>
        <p:cNvGrpSpPr/>
        <p:nvPr/>
      </p:nvGrpSpPr>
      <p:grpSpPr>
        <a:xfrm>
          <a:off x="0" y="0"/>
          <a:ext cx="0" cy="0"/>
          <a:chOff x="0" y="0"/>
          <a:chExt cx="0" cy="0"/>
        </a:xfrm>
      </p:grpSpPr>
      <p:pic>
        <p:nvPicPr>
          <p:cNvPr id="3" name="Picture 3" descr="C:\Users\Brain04\Desktop\Fundo imóveis\003.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86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to 10"/>
          <p:cNvGraphicFramePr>
            <a:graphicFrameLocks noChangeAspect="1"/>
          </p:cNvGraphicFramePr>
          <p:nvPr userDrawn="1"/>
        </p:nvGraphicFramePr>
        <p:xfrm>
          <a:off x="755650" y="2708275"/>
          <a:ext cx="1336675" cy="1008063"/>
        </p:xfrm>
        <a:graphic>
          <a:graphicData uri="http://schemas.openxmlformats.org/presentationml/2006/ole">
            <mc:AlternateContent xmlns:mc="http://schemas.openxmlformats.org/markup-compatibility/2006">
              <mc:Choice xmlns:v="urn:schemas-microsoft-com:vml" Requires="v">
                <p:oleObj spid="_x0000_s95434" name="CorelDRAW" r:id="rId4" imgW="2029968" imgH="1533144" progId="">
                  <p:embed/>
                </p:oleObj>
              </mc:Choice>
              <mc:Fallback>
                <p:oleObj name="CorelDRAW" r:id="rId4" imgW="2029968" imgH="153314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2708275"/>
                        <a:ext cx="1336675"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7" name="Espaço Reservado para Texto 4"/>
          <p:cNvSpPr>
            <a:spLocks noGrp="1"/>
          </p:cNvSpPr>
          <p:nvPr>
            <p:ph type="body" sz="quarter" idx="10"/>
          </p:nvPr>
        </p:nvSpPr>
        <p:spPr>
          <a:xfrm>
            <a:off x="2195736" y="2780928"/>
            <a:ext cx="6768752" cy="936104"/>
          </a:xfrm>
        </p:spPr>
        <p:txBody>
          <a:bodyPr>
            <a:normAutofit/>
          </a:bodyPr>
          <a:lstStyle>
            <a:lvl1pPr marL="0" indent="0">
              <a:lnSpc>
                <a:spcPct val="150000"/>
              </a:lnSpc>
              <a:buNone/>
              <a:defRPr sz="3600" cap="all" baseline="0">
                <a:latin typeface="Tahoma" pitchFamily="34" charset="0"/>
                <a:ea typeface="Tahoma" pitchFamily="34" charset="0"/>
                <a:cs typeface="Tahoma" pitchFamily="34" charset="0"/>
              </a:defRPr>
            </a:lvl1pPr>
          </a:lstStyle>
          <a:p>
            <a:pPr lvl="0"/>
            <a:r>
              <a:rPr lang="pt-BR" smtClean="0"/>
              <a:t>Clique para editar o texto mestre</a:t>
            </a:r>
          </a:p>
        </p:txBody>
      </p:sp>
    </p:spTree>
    <p:extLst>
      <p:ext uri="{BB962C8B-B14F-4D97-AF65-F5344CB8AC3E}">
        <p14:creationId xmlns:p14="http://schemas.microsoft.com/office/powerpoint/2010/main" val="252549139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14_Cabeçalho da Seção">
    <p:spTree>
      <p:nvGrpSpPr>
        <p:cNvPr id="1" name=""/>
        <p:cNvGrpSpPr/>
        <p:nvPr/>
      </p:nvGrpSpPr>
      <p:grpSpPr>
        <a:xfrm>
          <a:off x="0" y="0"/>
          <a:ext cx="0" cy="0"/>
          <a:chOff x="0" y="0"/>
          <a:chExt cx="0" cy="0"/>
        </a:xfrm>
      </p:grpSpPr>
      <p:pic>
        <p:nvPicPr>
          <p:cNvPr id="3" name="Picture 3" descr="C:\Users\Brain04\Desktop\Fundo imóveis\003.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86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to 10"/>
          <p:cNvGraphicFramePr>
            <a:graphicFrameLocks noChangeAspect="1"/>
          </p:cNvGraphicFramePr>
          <p:nvPr userDrawn="1"/>
        </p:nvGraphicFramePr>
        <p:xfrm>
          <a:off x="755650" y="2708275"/>
          <a:ext cx="1336675" cy="1008063"/>
        </p:xfrm>
        <a:graphic>
          <a:graphicData uri="http://schemas.openxmlformats.org/presentationml/2006/ole">
            <mc:AlternateContent xmlns:mc="http://schemas.openxmlformats.org/markup-compatibility/2006">
              <mc:Choice xmlns:v="urn:schemas-microsoft-com:vml" Requires="v">
                <p:oleObj spid="_x0000_s96458" name="CorelDRAW" r:id="rId4" imgW="2029968" imgH="1533144" progId="">
                  <p:embed/>
                </p:oleObj>
              </mc:Choice>
              <mc:Fallback>
                <p:oleObj name="CorelDRAW" r:id="rId4" imgW="2029968" imgH="153314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2708275"/>
                        <a:ext cx="1336675"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7" name="Espaço Reservado para Texto 4"/>
          <p:cNvSpPr>
            <a:spLocks noGrp="1"/>
          </p:cNvSpPr>
          <p:nvPr>
            <p:ph type="body" sz="quarter" idx="10"/>
          </p:nvPr>
        </p:nvSpPr>
        <p:spPr>
          <a:xfrm>
            <a:off x="2195736" y="2780928"/>
            <a:ext cx="6768752" cy="936104"/>
          </a:xfrm>
        </p:spPr>
        <p:txBody>
          <a:bodyPr>
            <a:normAutofit/>
          </a:bodyPr>
          <a:lstStyle>
            <a:lvl1pPr marL="0" indent="0">
              <a:lnSpc>
                <a:spcPct val="150000"/>
              </a:lnSpc>
              <a:buNone/>
              <a:defRPr sz="3600" cap="all" baseline="0">
                <a:latin typeface="Tahoma" pitchFamily="34" charset="0"/>
                <a:ea typeface="Tahoma" pitchFamily="34" charset="0"/>
                <a:cs typeface="Tahoma" pitchFamily="34" charset="0"/>
              </a:defRPr>
            </a:lvl1pPr>
          </a:lstStyle>
          <a:p>
            <a:pPr lvl="0"/>
            <a:r>
              <a:rPr lang="pt-BR" smtClean="0"/>
              <a:t>Clique para editar o texto mestre</a:t>
            </a:r>
          </a:p>
        </p:txBody>
      </p:sp>
    </p:spTree>
    <p:extLst>
      <p:ext uri="{BB962C8B-B14F-4D97-AF65-F5344CB8AC3E}">
        <p14:creationId xmlns:p14="http://schemas.microsoft.com/office/powerpoint/2010/main" val="175187014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15_Cabeçalho da Seção">
    <p:spTree>
      <p:nvGrpSpPr>
        <p:cNvPr id="1" name=""/>
        <p:cNvGrpSpPr/>
        <p:nvPr/>
      </p:nvGrpSpPr>
      <p:grpSpPr>
        <a:xfrm>
          <a:off x="0" y="0"/>
          <a:ext cx="0" cy="0"/>
          <a:chOff x="0" y="0"/>
          <a:chExt cx="0" cy="0"/>
        </a:xfrm>
      </p:grpSpPr>
      <p:pic>
        <p:nvPicPr>
          <p:cNvPr id="3" name="Picture 3" descr="C:\Users\Brain04\Desktop\Fundo imóveis\003.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86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to 10"/>
          <p:cNvGraphicFramePr>
            <a:graphicFrameLocks noChangeAspect="1"/>
          </p:cNvGraphicFramePr>
          <p:nvPr userDrawn="1"/>
        </p:nvGraphicFramePr>
        <p:xfrm>
          <a:off x="755650" y="2708275"/>
          <a:ext cx="1336675" cy="1008063"/>
        </p:xfrm>
        <a:graphic>
          <a:graphicData uri="http://schemas.openxmlformats.org/presentationml/2006/ole">
            <mc:AlternateContent xmlns:mc="http://schemas.openxmlformats.org/markup-compatibility/2006">
              <mc:Choice xmlns:v="urn:schemas-microsoft-com:vml" Requires="v">
                <p:oleObj spid="_x0000_s97482" name="CorelDRAW" r:id="rId4" imgW="2029968" imgH="1533144" progId="">
                  <p:embed/>
                </p:oleObj>
              </mc:Choice>
              <mc:Fallback>
                <p:oleObj name="CorelDRAW" r:id="rId4" imgW="2029968" imgH="153314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2708275"/>
                        <a:ext cx="1336675"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7" name="Espaço Reservado para Texto 4"/>
          <p:cNvSpPr>
            <a:spLocks noGrp="1"/>
          </p:cNvSpPr>
          <p:nvPr>
            <p:ph type="body" sz="quarter" idx="10"/>
          </p:nvPr>
        </p:nvSpPr>
        <p:spPr>
          <a:xfrm>
            <a:off x="2195736" y="2780928"/>
            <a:ext cx="6768752" cy="936104"/>
          </a:xfrm>
        </p:spPr>
        <p:txBody>
          <a:bodyPr>
            <a:normAutofit/>
          </a:bodyPr>
          <a:lstStyle>
            <a:lvl1pPr marL="0" indent="0">
              <a:lnSpc>
                <a:spcPct val="150000"/>
              </a:lnSpc>
              <a:buNone/>
              <a:defRPr sz="3600" cap="all" baseline="0">
                <a:latin typeface="Tahoma" pitchFamily="34" charset="0"/>
                <a:ea typeface="Tahoma" pitchFamily="34" charset="0"/>
                <a:cs typeface="Tahoma" pitchFamily="34" charset="0"/>
              </a:defRPr>
            </a:lvl1pPr>
          </a:lstStyle>
          <a:p>
            <a:pPr lvl="0"/>
            <a:r>
              <a:rPr lang="pt-BR" smtClean="0"/>
              <a:t>Clique para editar o texto mestre</a:t>
            </a:r>
          </a:p>
        </p:txBody>
      </p:sp>
    </p:spTree>
    <p:extLst>
      <p:ext uri="{BB962C8B-B14F-4D97-AF65-F5344CB8AC3E}">
        <p14:creationId xmlns:p14="http://schemas.microsoft.com/office/powerpoint/2010/main" val="100872286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6_Cabeçalho da Seção">
    <p:spTree>
      <p:nvGrpSpPr>
        <p:cNvPr id="1" name=""/>
        <p:cNvGrpSpPr/>
        <p:nvPr/>
      </p:nvGrpSpPr>
      <p:grpSpPr>
        <a:xfrm>
          <a:off x="0" y="0"/>
          <a:ext cx="0" cy="0"/>
          <a:chOff x="0" y="0"/>
          <a:chExt cx="0" cy="0"/>
        </a:xfrm>
      </p:grpSpPr>
      <p:pic>
        <p:nvPicPr>
          <p:cNvPr id="3" name="Picture 3" descr="C:\Users\Brain04\Desktop\Fundo imóveis\003.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86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to 7"/>
          <p:cNvGraphicFramePr>
            <a:graphicFrameLocks noChangeAspect="1"/>
          </p:cNvGraphicFramePr>
          <p:nvPr userDrawn="1"/>
        </p:nvGraphicFramePr>
        <p:xfrm>
          <a:off x="755650" y="2708275"/>
          <a:ext cx="1336675" cy="1008063"/>
        </p:xfrm>
        <a:graphic>
          <a:graphicData uri="http://schemas.openxmlformats.org/presentationml/2006/ole">
            <mc:AlternateContent xmlns:mc="http://schemas.openxmlformats.org/markup-compatibility/2006">
              <mc:Choice xmlns:v="urn:schemas-microsoft-com:vml" Requires="v">
                <p:oleObj spid="_x0000_s98506" name="CorelDRAW" r:id="rId4" imgW="2029968" imgH="1533144" progId="">
                  <p:embed/>
                </p:oleObj>
              </mc:Choice>
              <mc:Fallback>
                <p:oleObj name="CorelDRAW" r:id="rId4" imgW="2029968" imgH="153314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2708275"/>
                        <a:ext cx="1336675"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Espaço Reservado para Texto 4"/>
          <p:cNvSpPr>
            <a:spLocks noGrp="1"/>
          </p:cNvSpPr>
          <p:nvPr>
            <p:ph type="body" sz="quarter" idx="10"/>
          </p:nvPr>
        </p:nvSpPr>
        <p:spPr>
          <a:xfrm>
            <a:off x="2195736" y="2780928"/>
            <a:ext cx="6768752" cy="936104"/>
          </a:xfrm>
        </p:spPr>
        <p:txBody>
          <a:bodyPr>
            <a:normAutofit/>
          </a:bodyPr>
          <a:lstStyle>
            <a:lvl1pPr marL="0" indent="0">
              <a:lnSpc>
                <a:spcPct val="150000"/>
              </a:lnSpc>
              <a:buNone/>
              <a:defRPr sz="3600" cap="all" baseline="0">
                <a:latin typeface="Tahoma" pitchFamily="34" charset="0"/>
                <a:ea typeface="Tahoma" pitchFamily="34" charset="0"/>
                <a:cs typeface="Tahoma" pitchFamily="34" charset="0"/>
              </a:defRPr>
            </a:lvl1pPr>
          </a:lstStyle>
          <a:p>
            <a:pPr lvl="0"/>
            <a:r>
              <a:rPr lang="pt-BR" smtClean="0"/>
              <a:t>Clique para editar o texto mestre</a:t>
            </a:r>
          </a:p>
        </p:txBody>
      </p:sp>
    </p:spTree>
    <p:extLst>
      <p:ext uri="{BB962C8B-B14F-4D97-AF65-F5344CB8AC3E}">
        <p14:creationId xmlns:p14="http://schemas.microsoft.com/office/powerpoint/2010/main" val="25055295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ítulo e texto vertical">
    <p:spTree>
      <p:nvGrpSpPr>
        <p:cNvPr id="1" name=""/>
        <p:cNvGrpSpPr/>
        <p:nvPr/>
      </p:nvGrpSpPr>
      <p:grpSpPr>
        <a:xfrm>
          <a:off x="0" y="0"/>
          <a:ext cx="0" cy="0"/>
          <a:chOff x="0" y="0"/>
          <a:chExt cx="0" cy="0"/>
        </a:xfrm>
      </p:grpSpPr>
      <p:pic>
        <p:nvPicPr>
          <p:cNvPr id="8" name="Imagem 7" descr="slide mestre la01-11.jpg"/>
          <p:cNvPicPr>
            <a:picLocks noChangeAspect="1"/>
          </p:cNvPicPr>
          <p:nvPr userDrawn="1"/>
        </p:nvPicPr>
        <p:blipFill>
          <a:blip r:embed="rId2" cstate="print"/>
          <a:stretch>
            <a:fillRect/>
          </a:stretch>
        </p:blipFill>
        <p:spPr>
          <a:xfrm>
            <a:off x="10137" y="0"/>
            <a:ext cx="9123725" cy="6858000"/>
          </a:xfrm>
          <a:prstGeom prst="rect">
            <a:avLst/>
          </a:prstGeom>
        </p:spPr>
      </p:pic>
      <p:sp>
        <p:nvSpPr>
          <p:cNvPr id="3" name="Espaço Reservado para Texto Vertical 2"/>
          <p:cNvSpPr>
            <a:spLocks noGrp="1"/>
          </p:cNvSpPr>
          <p:nvPr>
            <p:ph type="body" orient="vert" idx="1"/>
          </p:nvPr>
        </p:nvSpPr>
        <p:spPr>
          <a:xfrm>
            <a:off x="457200" y="1052736"/>
            <a:ext cx="8229600" cy="4525963"/>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C0D2C6F9-6433-4A8D-AA4F-6F0D9E69F0D2}" type="datetime1">
              <a:rPr lang="pt-BR" smtClean="0"/>
              <a:t>27/04/2016</a:t>
            </a:fld>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8EA0BB2B-8F84-41E0-8971-6676C0BADA27}" type="slidenum">
              <a:rPr lang="pt-BR" smtClean="0"/>
              <a:pPr/>
              <a:t>‹nº›</a:t>
            </a:fld>
            <a:endParaRPr lang="pt-BR" dirty="0"/>
          </a:p>
        </p:txBody>
      </p:sp>
      <p:sp>
        <p:nvSpPr>
          <p:cNvPr id="12" name="Título 1"/>
          <p:cNvSpPr txBox="1">
            <a:spLocks/>
          </p:cNvSpPr>
          <p:nvPr userDrawn="1"/>
        </p:nvSpPr>
        <p:spPr>
          <a:xfrm>
            <a:off x="467544" y="260648"/>
            <a:ext cx="6347048" cy="597952"/>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kern="1200" cap="all" baseline="0">
                <a:solidFill>
                  <a:schemeClr val="accent3">
                    <a:lumMod val="50000"/>
                  </a:schemeClr>
                </a:solidFill>
                <a:latin typeface="Tahoma" pitchFamily="34" charset="0"/>
                <a:ea typeface="Tahoma" pitchFamily="34" charset="0"/>
                <a:cs typeface="Tahoma" pitchFamily="34" charset="0"/>
              </a:defRPr>
            </a:lvl1pPr>
          </a:lstStyle>
          <a:p>
            <a:r>
              <a:rPr lang="pt-BR" dirty="0" smtClean="0"/>
              <a:t>Clique para editar o título</a:t>
            </a:r>
            <a:endParaRPr lang="pt-BR" dirty="0"/>
          </a:p>
        </p:txBody>
      </p:sp>
    </p:spTree>
    <p:extLst>
      <p:ext uri="{BB962C8B-B14F-4D97-AF65-F5344CB8AC3E}">
        <p14:creationId xmlns:p14="http://schemas.microsoft.com/office/powerpoint/2010/main" val="19459729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Em branco">
    <p:spTree>
      <p:nvGrpSpPr>
        <p:cNvPr id="1" name=""/>
        <p:cNvGrpSpPr/>
        <p:nvPr/>
      </p:nvGrpSpPr>
      <p:grpSpPr>
        <a:xfrm>
          <a:off x="0" y="0"/>
          <a:ext cx="0" cy="0"/>
          <a:chOff x="0" y="0"/>
          <a:chExt cx="0" cy="0"/>
        </a:xfrm>
      </p:grpSpPr>
      <p:graphicFrame>
        <p:nvGraphicFramePr>
          <p:cNvPr id="3" name="Object 5"/>
          <p:cNvGraphicFramePr>
            <a:graphicFrameLocks noChangeAspect="1"/>
          </p:cNvGraphicFramePr>
          <p:nvPr userDrawn="1"/>
        </p:nvGraphicFramePr>
        <p:xfrm>
          <a:off x="323850" y="44450"/>
          <a:ext cx="858838" cy="671513"/>
        </p:xfrm>
        <a:graphic>
          <a:graphicData uri="http://schemas.openxmlformats.org/presentationml/2006/ole">
            <mc:AlternateContent xmlns:mc="http://schemas.openxmlformats.org/markup-compatibility/2006">
              <mc:Choice xmlns:v="urn:schemas-microsoft-com:vml" Requires="v">
                <p:oleObj spid="_x0000_s38255" name="CorelDRAW" r:id="rId3" imgW="2029968" imgH="1533144" progId="">
                  <p:embed/>
                </p:oleObj>
              </mc:Choice>
              <mc:Fallback>
                <p:oleObj name="CorelDRAW" r:id="rId3" imgW="2029968" imgH="1533144"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44450"/>
                        <a:ext cx="858838"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pic>
        <p:nvPicPr>
          <p:cNvPr id="4" name="Picture 4" descr="\\192.168.1.20\comunicacao\BRAINLOGO(semslogan).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372225" y="74613"/>
            <a:ext cx="2771775"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ítulo 1"/>
          <p:cNvSpPr>
            <a:spLocks noGrp="1"/>
          </p:cNvSpPr>
          <p:nvPr>
            <p:ph type="title"/>
          </p:nvPr>
        </p:nvSpPr>
        <p:spPr>
          <a:xfrm>
            <a:off x="755576" y="94744"/>
            <a:ext cx="6347048" cy="597952"/>
          </a:xfrm>
        </p:spPr>
        <p:txBody>
          <a:bodyPr>
            <a:normAutofit/>
          </a:bodyPr>
          <a:lstStyle>
            <a:lvl1pPr algn="l">
              <a:defRPr sz="2800" cap="all" baseline="0">
                <a:solidFill>
                  <a:schemeClr val="accent3">
                    <a:lumMod val="50000"/>
                  </a:schemeClr>
                </a:solidFill>
                <a:latin typeface="Tahoma" pitchFamily="34" charset="0"/>
                <a:ea typeface="Tahoma" pitchFamily="34" charset="0"/>
                <a:cs typeface="Tahoma" pitchFamily="34" charset="0"/>
              </a:defRPr>
            </a:lvl1pPr>
          </a:lstStyle>
          <a:p>
            <a:r>
              <a:rPr lang="pt-BR" dirty="0" smtClean="0"/>
              <a:t>Clique para editar o título</a:t>
            </a:r>
            <a:endParaRPr lang="pt-BR" dirty="0"/>
          </a:p>
        </p:txBody>
      </p:sp>
      <p:sp>
        <p:nvSpPr>
          <p:cNvPr id="5" name="Espaço Reservado para Data 1"/>
          <p:cNvSpPr>
            <a:spLocks noGrp="1"/>
          </p:cNvSpPr>
          <p:nvPr>
            <p:ph type="dt" sz="half" idx="10"/>
          </p:nvPr>
        </p:nvSpPr>
        <p:spPr/>
        <p:txBody>
          <a:bodyPr/>
          <a:lstStyle>
            <a:lvl1pPr>
              <a:defRPr/>
            </a:lvl1pPr>
          </a:lstStyle>
          <a:p>
            <a:pPr>
              <a:defRPr/>
            </a:pPr>
            <a:fld id="{2D366BD4-C0DF-4084-8C2F-BB1858E783C6}" type="datetime1">
              <a:rPr lang="pt-BR" smtClean="0"/>
              <a:t>27/04/2016</a:t>
            </a:fld>
            <a:endParaRPr lang="pt-BR" dirty="0"/>
          </a:p>
        </p:txBody>
      </p:sp>
      <p:sp>
        <p:nvSpPr>
          <p:cNvPr id="6" name="Espaço Reservado para Rodapé 2"/>
          <p:cNvSpPr>
            <a:spLocks noGrp="1"/>
          </p:cNvSpPr>
          <p:nvPr>
            <p:ph type="ftr" sz="quarter" idx="11"/>
          </p:nvPr>
        </p:nvSpPr>
        <p:spPr/>
        <p:txBody>
          <a:bodyPr/>
          <a:lstStyle>
            <a:lvl1pPr>
              <a:defRPr/>
            </a:lvl1pPr>
          </a:lstStyle>
          <a:p>
            <a:pPr>
              <a:defRPr/>
            </a:pPr>
            <a:endParaRPr lang="pt-BR" dirty="0"/>
          </a:p>
        </p:txBody>
      </p:sp>
      <p:sp>
        <p:nvSpPr>
          <p:cNvPr id="7" name="Espaço Reservado para Número de Slide 3"/>
          <p:cNvSpPr>
            <a:spLocks noGrp="1"/>
          </p:cNvSpPr>
          <p:nvPr>
            <p:ph type="sldNum" sz="quarter" idx="12"/>
          </p:nvPr>
        </p:nvSpPr>
        <p:spPr/>
        <p:txBody>
          <a:bodyPr/>
          <a:lstStyle>
            <a:lvl1pPr>
              <a:defRPr/>
            </a:lvl1pPr>
          </a:lstStyle>
          <a:p>
            <a:pPr>
              <a:defRPr/>
            </a:pPr>
            <a:fld id="{A0F58A06-DD9F-41CE-8886-317E1570996F}" type="slidenum">
              <a:rPr lang="pt-BR"/>
              <a:pPr>
                <a:defRPr/>
              </a:pPr>
              <a:t>‹nº›</a:t>
            </a:fld>
            <a:endParaRPr lang="pt-BR" dirty="0"/>
          </a:p>
        </p:txBody>
      </p:sp>
    </p:spTree>
    <p:extLst>
      <p:ext uri="{BB962C8B-B14F-4D97-AF65-F5344CB8AC3E}">
        <p14:creationId xmlns:p14="http://schemas.microsoft.com/office/powerpoint/2010/main" val="5780939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9_Cabeçalho da Seção">
    <p:spTree>
      <p:nvGrpSpPr>
        <p:cNvPr id="1" name=""/>
        <p:cNvGrpSpPr/>
        <p:nvPr/>
      </p:nvGrpSpPr>
      <p:grpSpPr>
        <a:xfrm>
          <a:off x="0" y="0"/>
          <a:ext cx="0" cy="0"/>
          <a:chOff x="0" y="0"/>
          <a:chExt cx="0" cy="0"/>
        </a:xfrm>
      </p:grpSpPr>
      <p:pic>
        <p:nvPicPr>
          <p:cNvPr id="3" name="Picture 3" descr="C:\Users\Brain04\Desktop\Fundo imóveis\002.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35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to 10"/>
          <p:cNvGraphicFramePr>
            <a:graphicFrameLocks noChangeAspect="1"/>
          </p:cNvGraphicFramePr>
          <p:nvPr userDrawn="1"/>
        </p:nvGraphicFramePr>
        <p:xfrm>
          <a:off x="755650" y="2708275"/>
          <a:ext cx="1336675" cy="1008063"/>
        </p:xfrm>
        <a:graphic>
          <a:graphicData uri="http://schemas.openxmlformats.org/presentationml/2006/ole">
            <mc:AlternateContent xmlns:mc="http://schemas.openxmlformats.org/markup-compatibility/2006">
              <mc:Choice xmlns:v="urn:schemas-microsoft-com:vml" Requires="v">
                <p:oleObj spid="_x0000_s39279" name="CorelDRAW" r:id="rId4" imgW="2029968" imgH="1533144" progId="">
                  <p:embed/>
                </p:oleObj>
              </mc:Choice>
              <mc:Fallback>
                <p:oleObj name="CorelDRAW" r:id="rId4" imgW="2029968" imgH="153314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2708275"/>
                        <a:ext cx="1336675"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5" name="Espaço Reservado para Texto 4"/>
          <p:cNvSpPr>
            <a:spLocks noGrp="1"/>
          </p:cNvSpPr>
          <p:nvPr>
            <p:ph type="body" sz="quarter" idx="10"/>
          </p:nvPr>
        </p:nvSpPr>
        <p:spPr>
          <a:xfrm>
            <a:off x="2195736" y="2780928"/>
            <a:ext cx="6768752" cy="936104"/>
          </a:xfrm>
        </p:spPr>
        <p:txBody>
          <a:bodyPr>
            <a:normAutofit/>
          </a:bodyPr>
          <a:lstStyle>
            <a:lvl1pPr marL="0" indent="0">
              <a:lnSpc>
                <a:spcPct val="150000"/>
              </a:lnSpc>
              <a:buNone/>
              <a:defRPr sz="3600" cap="all" baseline="0">
                <a:latin typeface="Tahoma" pitchFamily="34" charset="0"/>
                <a:ea typeface="Tahoma" pitchFamily="34" charset="0"/>
                <a:cs typeface="Tahoma" pitchFamily="34" charset="0"/>
              </a:defRPr>
            </a:lvl1pPr>
          </a:lstStyle>
          <a:p>
            <a:pPr lvl="0"/>
            <a:r>
              <a:rPr lang="pt-BR" smtClean="0"/>
              <a:t>Clique para editar o texto mestre</a:t>
            </a:r>
          </a:p>
        </p:txBody>
      </p:sp>
    </p:spTree>
    <p:extLst>
      <p:ext uri="{BB962C8B-B14F-4D97-AF65-F5344CB8AC3E}">
        <p14:creationId xmlns:p14="http://schemas.microsoft.com/office/powerpoint/2010/main" val="34686598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8_Slide de título">
    <p:spTree>
      <p:nvGrpSpPr>
        <p:cNvPr id="1" name=""/>
        <p:cNvGrpSpPr/>
        <p:nvPr/>
      </p:nvGrpSpPr>
      <p:grpSpPr>
        <a:xfrm>
          <a:off x="0" y="0"/>
          <a:ext cx="0" cy="0"/>
          <a:chOff x="0" y="0"/>
          <a:chExt cx="0" cy="0"/>
        </a:xfrm>
      </p:grpSpPr>
      <p:pic>
        <p:nvPicPr>
          <p:cNvPr id="4" name="Picture 8" descr="C:\Users\Brain04\Desktop\Fundo Imobiliário 001.jpg"/>
          <p:cNvPicPr>
            <a:picLocks noChangeAspect="1" noChangeArrowheads="1"/>
          </p:cNvPicPr>
          <p:nvPr userDrawn="1"/>
        </p:nvPicPr>
        <p:blipFill>
          <a:blip r:embed="rId2">
            <a:extLst>
              <a:ext uri="{28A0092B-C50C-407E-A947-70E740481C1C}">
                <a14:useLocalDpi xmlns:a14="http://schemas.microsoft.com/office/drawing/2010/main" val="0"/>
              </a:ext>
            </a:extLst>
          </a:blip>
          <a:srcRect t="2" r="5557" b="6"/>
          <a:stretch>
            <a:fillRect/>
          </a:stretch>
        </p:blipFill>
        <p:spPr bwMode="auto">
          <a:xfrm>
            <a:off x="-42863" y="-20638"/>
            <a:ext cx="9186863"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descr="\\servidor\COMUNICACAO\BRAINLOGO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5613" y="42863"/>
            <a:ext cx="4464051"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ítulo 11"/>
          <p:cNvSpPr>
            <a:spLocks noGrp="1"/>
          </p:cNvSpPr>
          <p:nvPr>
            <p:ph type="title"/>
          </p:nvPr>
        </p:nvSpPr>
        <p:spPr>
          <a:xfrm>
            <a:off x="457200" y="2718048"/>
            <a:ext cx="8229600" cy="1143000"/>
          </a:xfrm>
        </p:spPr>
        <p:txBody>
          <a:bodyPr/>
          <a:lstStyle/>
          <a:p>
            <a:r>
              <a:rPr lang="pt-BR" dirty="0" smtClean="0"/>
              <a:t>Clique para editar o título mestre</a:t>
            </a:r>
            <a:endParaRPr lang="pt-BR" dirty="0"/>
          </a:p>
        </p:txBody>
      </p:sp>
      <p:sp>
        <p:nvSpPr>
          <p:cNvPr id="13" name="Espaço Reservado para Texto 4"/>
          <p:cNvSpPr>
            <a:spLocks noGrp="1"/>
          </p:cNvSpPr>
          <p:nvPr>
            <p:ph type="body" sz="quarter" idx="13"/>
          </p:nvPr>
        </p:nvSpPr>
        <p:spPr>
          <a:xfrm>
            <a:off x="323528" y="5157192"/>
            <a:ext cx="8640960" cy="1008112"/>
          </a:xfrm>
        </p:spPr>
        <p:txBody>
          <a:bodyPr anchor="ctr">
            <a:noAutofit/>
          </a:bodyPr>
          <a:lstStyle>
            <a:lvl1pPr marL="0" indent="0" algn="ctr">
              <a:lnSpc>
                <a:spcPct val="150000"/>
              </a:lnSpc>
              <a:buNone/>
              <a:defRPr sz="2800" cap="none" baseline="0">
                <a:solidFill>
                  <a:schemeClr val="accent6">
                    <a:lumMod val="75000"/>
                  </a:schemeClr>
                </a:solidFill>
                <a:latin typeface="Tahoma" pitchFamily="34" charset="0"/>
                <a:ea typeface="Tahoma" pitchFamily="34" charset="0"/>
                <a:cs typeface="Tahoma" pitchFamily="34" charset="0"/>
              </a:defRPr>
            </a:lvl1pPr>
          </a:lstStyle>
          <a:p>
            <a:pPr lvl="0"/>
            <a:r>
              <a:rPr lang="pt-BR" smtClean="0"/>
              <a:t>Clique para editar o texto mestre</a:t>
            </a:r>
          </a:p>
        </p:txBody>
      </p:sp>
      <p:sp>
        <p:nvSpPr>
          <p:cNvPr id="6" name="Espaço Reservado para Data 3"/>
          <p:cNvSpPr>
            <a:spLocks noGrp="1"/>
          </p:cNvSpPr>
          <p:nvPr>
            <p:ph type="dt" sz="half" idx="14"/>
          </p:nvPr>
        </p:nvSpPr>
        <p:spPr/>
        <p:txBody>
          <a:bodyPr/>
          <a:lstStyle>
            <a:lvl1pPr>
              <a:defRPr/>
            </a:lvl1pPr>
          </a:lstStyle>
          <a:p>
            <a:pPr>
              <a:defRPr/>
            </a:pPr>
            <a:fld id="{B3F9943A-D7ED-4606-A603-B9FB7744252F}" type="datetime1">
              <a:rPr lang="pt-BR" smtClean="0"/>
              <a:t>27/04/2016</a:t>
            </a:fld>
            <a:endParaRPr lang="pt-BR" dirty="0"/>
          </a:p>
        </p:txBody>
      </p:sp>
      <p:sp>
        <p:nvSpPr>
          <p:cNvPr id="7" name="Espaço Reservado para Rodapé 4"/>
          <p:cNvSpPr>
            <a:spLocks noGrp="1"/>
          </p:cNvSpPr>
          <p:nvPr>
            <p:ph type="ftr" sz="quarter" idx="15"/>
          </p:nvPr>
        </p:nvSpPr>
        <p:spPr/>
        <p:txBody>
          <a:bodyPr/>
          <a:lstStyle>
            <a:lvl1pPr>
              <a:defRPr/>
            </a:lvl1pPr>
          </a:lstStyle>
          <a:p>
            <a:pPr>
              <a:defRPr/>
            </a:pPr>
            <a:endParaRPr lang="pt-BR" dirty="0"/>
          </a:p>
        </p:txBody>
      </p:sp>
      <p:sp>
        <p:nvSpPr>
          <p:cNvPr id="8" name="Espaço Reservado para Número de Slide 5"/>
          <p:cNvSpPr>
            <a:spLocks noGrp="1"/>
          </p:cNvSpPr>
          <p:nvPr>
            <p:ph type="sldNum" sz="quarter" idx="16"/>
          </p:nvPr>
        </p:nvSpPr>
        <p:spPr/>
        <p:txBody>
          <a:bodyPr/>
          <a:lstStyle>
            <a:lvl1pPr>
              <a:defRPr/>
            </a:lvl1pPr>
          </a:lstStyle>
          <a:p>
            <a:pPr>
              <a:defRPr/>
            </a:pPr>
            <a:fld id="{B7A89799-E8FA-4AE1-AF76-339205C30A84}" type="slidenum">
              <a:rPr lang="pt-BR"/>
              <a:pPr>
                <a:defRPr/>
              </a:pPr>
              <a:t>‹nº›</a:t>
            </a:fld>
            <a:endParaRPr lang="pt-BR" dirty="0"/>
          </a:p>
        </p:txBody>
      </p:sp>
    </p:spTree>
    <p:extLst>
      <p:ext uri="{BB962C8B-B14F-4D97-AF65-F5344CB8AC3E}">
        <p14:creationId xmlns:p14="http://schemas.microsoft.com/office/powerpoint/2010/main" val="1745763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0_Cabeçalho da Seção">
    <p:spTree>
      <p:nvGrpSpPr>
        <p:cNvPr id="1" name=""/>
        <p:cNvGrpSpPr/>
        <p:nvPr/>
      </p:nvGrpSpPr>
      <p:grpSpPr>
        <a:xfrm>
          <a:off x="0" y="0"/>
          <a:ext cx="0" cy="0"/>
          <a:chOff x="0" y="0"/>
          <a:chExt cx="0" cy="0"/>
        </a:xfrm>
      </p:grpSpPr>
      <p:pic>
        <p:nvPicPr>
          <p:cNvPr id="3" name="Picture 3" descr="C:\Users\Brain04\Desktop\Fundo imóveis\003.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86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to 10"/>
          <p:cNvGraphicFramePr>
            <a:graphicFrameLocks noChangeAspect="1"/>
          </p:cNvGraphicFramePr>
          <p:nvPr userDrawn="1"/>
        </p:nvGraphicFramePr>
        <p:xfrm>
          <a:off x="755650" y="2708275"/>
          <a:ext cx="1336675" cy="1008063"/>
        </p:xfrm>
        <a:graphic>
          <a:graphicData uri="http://schemas.openxmlformats.org/presentationml/2006/ole">
            <mc:AlternateContent xmlns:mc="http://schemas.openxmlformats.org/markup-compatibility/2006">
              <mc:Choice xmlns:v="urn:schemas-microsoft-com:vml" Requires="v">
                <p:oleObj spid="_x0000_s40303" name="CorelDRAW" r:id="rId4" imgW="2029968" imgH="1533144" progId="">
                  <p:embed/>
                </p:oleObj>
              </mc:Choice>
              <mc:Fallback>
                <p:oleObj name="CorelDRAW" r:id="rId4" imgW="2029968" imgH="153314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2708275"/>
                        <a:ext cx="1336675"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7" name="Espaço Reservado para Texto 4"/>
          <p:cNvSpPr>
            <a:spLocks noGrp="1"/>
          </p:cNvSpPr>
          <p:nvPr>
            <p:ph type="body" sz="quarter" idx="10"/>
          </p:nvPr>
        </p:nvSpPr>
        <p:spPr>
          <a:xfrm>
            <a:off x="2195736" y="2780928"/>
            <a:ext cx="6768752" cy="936104"/>
          </a:xfrm>
        </p:spPr>
        <p:txBody>
          <a:bodyPr>
            <a:normAutofit/>
          </a:bodyPr>
          <a:lstStyle>
            <a:lvl1pPr marL="0" indent="0">
              <a:lnSpc>
                <a:spcPct val="150000"/>
              </a:lnSpc>
              <a:buNone/>
              <a:defRPr sz="3600" cap="all" baseline="0">
                <a:latin typeface="Tahoma" pitchFamily="34" charset="0"/>
                <a:ea typeface="Tahoma" pitchFamily="34" charset="0"/>
                <a:cs typeface="Tahoma" pitchFamily="34" charset="0"/>
              </a:defRPr>
            </a:lvl1pPr>
          </a:lstStyle>
          <a:p>
            <a:pPr lvl="0"/>
            <a:r>
              <a:rPr lang="pt-BR" smtClean="0"/>
              <a:t>Clique para editar o texto mestre</a:t>
            </a:r>
          </a:p>
        </p:txBody>
      </p:sp>
    </p:spTree>
    <p:extLst>
      <p:ext uri="{BB962C8B-B14F-4D97-AF65-F5344CB8AC3E}">
        <p14:creationId xmlns:p14="http://schemas.microsoft.com/office/powerpoint/2010/main" val="8986845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1_Cabeçalho da Seção">
    <p:spTree>
      <p:nvGrpSpPr>
        <p:cNvPr id="1" name=""/>
        <p:cNvGrpSpPr/>
        <p:nvPr/>
      </p:nvGrpSpPr>
      <p:grpSpPr>
        <a:xfrm>
          <a:off x="0" y="0"/>
          <a:ext cx="0" cy="0"/>
          <a:chOff x="0" y="0"/>
          <a:chExt cx="0" cy="0"/>
        </a:xfrm>
      </p:grpSpPr>
      <p:pic>
        <p:nvPicPr>
          <p:cNvPr id="3" name="Picture 3" descr="C:\Users\Brain04\Desktop\Fundo imóveis\003.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86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to 10"/>
          <p:cNvGraphicFramePr>
            <a:graphicFrameLocks noChangeAspect="1"/>
          </p:cNvGraphicFramePr>
          <p:nvPr userDrawn="1"/>
        </p:nvGraphicFramePr>
        <p:xfrm>
          <a:off x="755650" y="2708275"/>
          <a:ext cx="1336675" cy="1008063"/>
        </p:xfrm>
        <a:graphic>
          <a:graphicData uri="http://schemas.openxmlformats.org/presentationml/2006/ole">
            <mc:AlternateContent xmlns:mc="http://schemas.openxmlformats.org/markup-compatibility/2006">
              <mc:Choice xmlns:v="urn:schemas-microsoft-com:vml" Requires="v">
                <p:oleObj spid="_x0000_s41327" name="CorelDRAW" r:id="rId4" imgW="2029968" imgH="1533144" progId="">
                  <p:embed/>
                </p:oleObj>
              </mc:Choice>
              <mc:Fallback>
                <p:oleObj name="CorelDRAW" r:id="rId4" imgW="2029968" imgH="153314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2708275"/>
                        <a:ext cx="1336675"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7" name="Espaço Reservado para Texto 4"/>
          <p:cNvSpPr>
            <a:spLocks noGrp="1"/>
          </p:cNvSpPr>
          <p:nvPr>
            <p:ph type="body" sz="quarter" idx="10"/>
          </p:nvPr>
        </p:nvSpPr>
        <p:spPr>
          <a:xfrm>
            <a:off x="2195736" y="2780928"/>
            <a:ext cx="6768752" cy="936104"/>
          </a:xfrm>
        </p:spPr>
        <p:txBody>
          <a:bodyPr>
            <a:normAutofit/>
          </a:bodyPr>
          <a:lstStyle>
            <a:lvl1pPr marL="0" indent="0">
              <a:lnSpc>
                <a:spcPct val="150000"/>
              </a:lnSpc>
              <a:buNone/>
              <a:defRPr sz="3600" cap="all" baseline="0">
                <a:latin typeface="Tahoma" pitchFamily="34" charset="0"/>
                <a:ea typeface="Tahoma" pitchFamily="34" charset="0"/>
                <a:cs typeface="Tahoma" pitchFamily="34" charset="0"/>
              </a:defRPr>
            </a:lvl1pPr>
          </a:lstStyle>
          <a:p>
            <a:pPr lvl="0"/>
            <a:r>
              <a:rPr lang="pt-BR" smtClean="0"/>
              <a:t>Clique para editar o texto mestre</a:t>
            </a:r>
          </a:p>
        </p:txBody>
      </p:sp>
    </p:spTree>
    <p:extLst>
      <p:ext uri="{BB962C8B-B14F-4D97-AF65-F5344CB8AC3E}">
        <p14:creationId xmlns:p14="http://schemas.microsoft.com/office/powerpoint/2010/main" val="8986845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2_Cabeçalho da Seção">
    <p:spTree>
      <p:nvGrpSpPr>
        <p:cNvPr id="1" name=""/>
        <p:cNvGrpSpPr/>
        <p:nvPr/>
      </p:nvGrpSpPr>
      <p:grpSpPr>
        <a:xfrm>
          <a:off x="0" y="0"/>
          <a:ext cx="0" cy="0"/>
          <a:chOff x="0" y="0"/>
          <a:chExt cx="0" cy="0"/>
        </a:xfrm>
      </p:grpSpPr>
      <p:pic>
        <p:nvPicPr>
          <p:cNvPr id="3" name="Picture 3" descr="C:\Users\Brain04\Desktop\Fundo imóveis\003.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86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to 10"/>
          <p:cNvGraphicFramePr>
            <a:graphicFrameLocks noChangeAspect="1"/>
          </p:cNvGraphicFramePr>
          <p:nvPr userDrawn="1"/>
        </p:nvGraphicFramePr>
        <p:xfrm>
          <a:off x="755650" y="2708275"/>
          <a:ext cx="1336675" cy="1008063"/>
        </p:xfrm>
        <a:graphic>
          <a:graphicData uri="http://schemas.openxmlformats.org/presentationml/2006/ole">
            <mc:AlternateContent xmlns:mc="http://schemas.openxmlformats.org/markup-compatibility/2006">
              <mc:Choice xmlns:v="urn:schemas-microsoft-com:vml" Requires="v">
                <p:oleObj spid="_x0000_s42351" name="CorelDRAW" r:id="rId4" imgW="2029968" imgH="1533144" progId="">
                  <p:embed/>
                </p:oleObj>
              </mc:Choice>
              <mc:Fallback>
                <p:oleObj name="CorelDRAW" r:id="rId4" imgW="2029968" imgH="153314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2708275"/>
                        <a:ext cx="1336675"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7" name="Espaço Reservado para Texto 4"/>
          <p:cNvSpPr>
            <a:spLocks noGrp="1"/>
          </p:cNvSpPr>
          <p:nvPr>
            <p:ph type="body" sz="quarter" idx="10"/>
          </p:nvPr>
        </p:nvSpPr>
        <p:spPr>
          <a:xfrm>
            <a:off x="2195736" y="2780928"/>
            <a:ext cx="6768752" cy="936104"/>
          </a:xfrm>
        </p:spPr>
        <p:txBody>
          <a:bodyPr>
            <a:normAutofit/>
          </a:bodyPr>
          <a:lstStyle>
            <a:lvl1pPr marL="0" indent="0">
              <a:lnSpc>
                <a:spcPct val="150000"/>
              </a:lnSpc>
              <a:buNone/>
              <a:defRPr sz="3600" cap="all" baseline="0">
                <a:latin typeface="Tahoma" pitchFamily="34" charset="0"/>
                <a:ea typeface="Tahoma" pitchFamily="34" charset="0"/>
                <a:cs typeface="Tahoma" pitchFamily="34" charset="0"/>
              </a:defRPr>
            </a:lvl1pPr>
          </a:lstStyle>
          <a:p>
            <a:pPr lvl="0"/>
            <a:r>
              <a:rPr lang="pt-BR" smtClean="0"/>
              <a:t>Clique para editar o texto mestre</a:t>
            </a:r>
          </a:p>
        </p:txBody>
      </p:sp>
    </p:spTree>
    <p:extLst>
      <p:ext uri="{BB962C8B-B14F-4D97-AF65-F5344CB8AC3E}">
        <p14:creationId xmlns:p14="http://schemas.microsoft.com/office/powerpoint/2010/main" val="898684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Slide de título">
    <p:spTree>
      <p:nvGrpSpPr>
        <p:cNvPr id="1" name=""/>
        <p:cNvGrpSpPr/>
        <p:nvPr/>
      </p:nvGrpSpPr>
      <p:grpSpPr>
        <a:xfrm>
          <a:off x="0" y="0"/>
          <a:ext cx="0" cy="0"/>
          <a:chOff x="0" y="0"/>
          <a:chExt cx="0" cy="0"/>
        </a:xfrm>
      </p:grpSpPr>
      <p:pic>
        <p:nvPicPr>
          <p:cNvPr id="24577" name="Picture 1" descr="Z:\Brain\slide mestre ppt\at\slide mestre la01-07.jpg"/>
          <p:cNvPicPr>
            <a:picLocks noChangeAspect="1" noChangeArrowheads="1"/>
          </p:cNvPicPr>
          <p:nvPr userDrawn="1"/>
        </p:nvPicPr>
        <p:blipFill>
          <a:blip r:embed="rId2" cstate="print"/>
          <a:srcRect/>
          <a:stretch>
            <a:fillRect/>
          </a:stretch>
        </p:blipFill>
        <p:spPr bwMode="auto">
          <a:xfrm>
            <a:off x="-1" y="0"/>
            <a:ext cx="9144001" cy="6873875"/>
          </a:xfrm>
          <a:prstGeom prst="rect">
            <a:avLst/>
          </a:prstGeom>
          <a:noFill/>
        </p:spPr>
      </p:pic>
      <p:sp>
        <p:nvSpPr>
          <p:cNvPr id="4" name="Espaço Reservado para Data 3"/>
          <p:cNvSpPr>
            <a:spLocks noGrp="1"/>
          </p:cNvSpPr>
          <p:nvPr>
            <p:ph type="dt" sz="half" idx="10"/>
          </p:nvPr>
        </p:nvSpPr>
        <p:spPr>
          <a:xfrm>
            <a:off x="457200" y="6381328"/>
            <a:ext cx="2133600" cy="365125"/>
          </a:xfrm>
        </p:spPr>
        <p:txBody>
          <a:bodyPr/>
          <a:lstStyle/>
          <a:p>
            <a:fld id="{29836659-9878-48EB-A02E-BB24DD8E4CA1}" type="datetime1">
              <a:rPr lang="pt-BR" smtClean="0"/>
              <a:t>27/04/2016</a:t>
            </a:fld>
            <a:endParaRPr lang="pt-BR" dirty="0"/>
          </a:p>
        </p:txBody>
      </p:sp>
      <p:sp>
        <p:nvSpPr>
          <p:cNvPr id="5" name="Espaço Reservado para Rodapé 4"/>
          <p:cNvSpPr>
            <a:spLocks noGrp="1"/>
          </p:cNvSpPr>
          <p:nvPr>
            <p:ph type="ftr" sz="quarter" idx="11"/>
          </p:nvPr>
        </p:nvSpPr>
        <p:spPr>
          <a:xfrm>
            <a:off x="3124200" y="6381328"/>
            <a:ext cx="2895600" cy="365125"/>
          </a:xfrm>
        </p:spPr>
        <p:txBody>
          <a:bodyPr/>
          <a:lstStyle/>
          <a:p>
            <a:endParaRPr lang="pt-BR" dirty="0"/>
          </a:p>
        </p:txBody>
      </p:sp>
      <p:sp>
        <p:nvSpPr>
          <p:cNvPr id="6" name="Espaço Reservado para Número de Slide 5"/>
          <p:cNvSpPr>
            <a:spLocks noGrp="1"/>
          </p:cNvSpPr>
          <p:nvPr>
            <p:ph type="sldNum" sz="quarter" idx="12"/>
          </p:nvPr>
        </p:nvSpPr>
        <p:spPr>
          <a:xfrm>
            <a:off x="6553200" y="6381328"/>
            <a:ext cx="2133600" cy="365125"/>
          </a:xfrm>
        </p:spPr>
        <p:txBody>
          <a:bodyPr/>
          <a:lstStyle/>
          <a:p>
            <a:fld id="{8EA0BB2B-8F84-41E0-8971-6676C0BADA27}" type="slidenum">
              <a:rPr lang="pt-BR" smtClean="0"/>
              <a:pPr/>
              <a:t>‹nº›</a:t>
            </a:fld>
            <a:endParaRPr lang="pt-BR" dirty="0"/>
          </a:p>
        </p:txBody>
      </p:sp>
      <p:sp>
        <p:nvSpPr>
          <p:cNvPr id="12" name="Título 11"/>
          <p:cNvSpPr>
            <a:spLocks noGrp="1"/>
          </p:cNvSpPr>
          <p:nvPr>
            <p:ph type="title" hasCustomPrompt="1"/>
          </p:nvPr>
        </p:nvSpPr>
        <p:spPr>
          <a:xfrm>
            <a:off x="3635896" y="1628800"/>
            <a:ext cx="5050904" cy="3384376"/>
          </a:xfrm>
        </p:spPr>
        <p:txBody>
          <a:bodyPr/>
          <a:lstStyle>
            <a:lvl1pPr algn="l">
              <a:defRPr sz="3200" cap="none">
                <a:solidFill>
                  <a:schemeClr val="bg1"/>
                </a:solidFill>
              </a:defRPr>
            </a:lvl1pPr>
          </a:lstStyle>
          <a:p>
            <a:r>
              <a:rPr lang="pt-BR" dirty="0" smtClean="0"/>
              <a:t>clique para editar o título mestre</a:t>
            </a:r>
            <a:endParaRPr lang="pt-BR" dirty="0"/>
          </a:p>
        </p:txBody>
      </p:sp>
      <p:sp>
        <p:nvSpPr>
          <p:cNvPr id="13" name="Espaço Reservado para Texto 4"/>
          <p:cNvSpPr>
            <a:spLocks noGrp="1"/>
          </p:cNvSpPr>
          <p:nvPr>
            <p:ph type="body" sz="quarter" idx="13" hasCustomPrompt="1"/>
          </p:nvPr>
        </p:nvSpPr>
        <p:spPr>
          <a:xfrm>
            <a:off x="3635896" y="5157192"/>
            <a:ext cx="5328592" cy="1008112"/>
          </a:xfrm>
        </p:spPr>
        <p:txBody>
          <a:bodyPr anchor="ctr">
            <a:noAutofit/>
          </a:bodyPr>
          <a:lstStyle>
            <a:lvl1pPr marL="0" indent="0" algn="l">
              <a:lnSpc>
                <a:spcPct val="150000"/>
              </a:lnSpc>
              <a:buNone/>
              <a:defRPr sz="2400" cap="none" baseline="0">
                <a:solidFill>
                  <a:schemeClr val="bg1"/>
                </a:solidFill>
                <a:latin typeface="Tahoma" pitchFamily="34" charset="0"/>
                <a:ea typeface="Tahoma" pitchFamily="34" charset="0"/>
                <a:cs typeface="Tahoma" pitchFamily="34" charset="0"/>
              </a:defRPr>
            </a:lvl1pPr>
          </a:lstStyle>
          <a:p>
            <a:pPr lvl="0"/>
            <a:r>
              <a:rPr lang="pt-BR" dirty="0" smtClean="0"/>
              <a:t>Mês/ANO</a:t>
            </a:r>
            <a:endParaRPr lang="pt-BR" dirty="0"/>
          </a:p>
        </p:txBody>
      </p:sp>
    </p:spTree>
    <p:extLst>
      <p:ext uri="{BB962C8B-B14F-4D97-AF65-F5344CB8AC3E}">
        <p14:creationId xmlns:p14="http://schemas.microsoft.com/office/powerpoint/2010/main" val="41811452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3_Cabeçalho da Seção">
    <p:spTree>
      <p:nvGrpSpPr>
        <p:cNvPr id="1" name=""/>
        <p:cNvGrpSpPr/>
        <p:nvPr/>
      </p:nvGrpSpPr>
      <p:grpSpPr>
        <a:xfrm>
          <a:off x="0" y="0"/>
          <a:ext cx="0" cy="0"/>
          <a:chOff x="0" y="0"/>
          <a:chExt cx="0" cy="0"/>
        </a:xfrm>
      </p:grpSpPr>
      <p:pic>
        <p:nvPicPr>
          <p:cNvPr id="3" name="Picture 3" descr="C:\Users\Brain04\Desktop\Fundo imóveis\003.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86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to 10"/>
          <p:cNvGraphicFramePr>
            <a:graphicFrameLocks noChangeAspect="1"/>
          </p:cNvGraphicFramePr>
          <p:nvPr userDrawn="1"/>
        </p:nvGraphicFramePr>
        <p:xfrm>
          <a:off x="755650" y="2708275"/>
          <a:ext cx="1336675" cy="1008063"/>
        </p:xfrm>
        <a:graphic>
          <a:graphicData uri="http://schemas.openxmlformats.org/presentationml/2006/ole">
            <mc:AlternateContent xmlns:mc="http://schemas.openxmlformats.org/markup-compatibility/2006">
              <mc:Choice xmlns:v="urn:schemas-microsoft-com:vml" Requires="v">
                <p:oleObj spid="_x0000_s43375" name="CorelDRAW" r:id="rId4" imgW="2029968" imgH="1533144" progId="">
                  <p:embed/>
                </p:oleObj>
              </mc:Choice>
              <mc:Fallback>
                <p:oleObj name="CorelDRAW" r:id="rId4" imgW="2029968" imgH="153314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2708275"/>
                        <a:ext cx="1336675"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7" name="Espaço Reservado para Texto 4"/>
          <p:cNvSpPr>
            <a:spLocks noGrp="1"/>
          </p:cNvSpPr>
          <p:nvPr>
            <p:ph type="body" sz="quarter" idx="10"/>
          </p:nvPr>
        </p:nvSpPr>
        <p:spPr>
          <a:xfrm>
            <a:off x="2195736" y="2780928"/>
            <a:ext cx="6768752" cy="936104"/>
          </a:xfrm>
        </p:spPr>
        <p:txBody>
          <a:bodyPr>
            <a:normAutofit/>
          </a:bodyPr>
          <a:lstStyle>
            <a:lvl1pPr marL="0" indent="0">
              <a:lnSpc>
                <a:spcPct val="150000"/>
              </a:lnSpc>
              <a:buNone/>
              <a:defRPr sz="3600" cap="all" baseline="0">
                <a:latin typeface="Tahoma" pitchFamily="34" charset="0"/>
                <a:ea typeface="Tahoma" pitchFamily="34" charset="0"/>
                <a:cs typeface="Tahoma" pitchFamily="34" charset="0"/>
              </a:defRPr>
            </a:lvl1pPr>
          </a:lstStyle>
          <a:p>
            <a:pPr lvl="0"/>
            <a:r>
              <a:rPr lang="pt-BR" smtClean="0"/>
              <a:t>Clique para editar o texto mestre</a:t>
            </a:r>
          </a:p>
        </p:txBody>
      </p:sp>
    </p:spTree>
    <p:extLst>
      <p:ext uri="{BB962C8B-B14F-4D97-AF65-F5344CB8AC3E}">
        <p14:creationId xmlns:p14="http://schemas.microsoft.com/office/powerpoint/2010/main" val="8986845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4_Cabeçalho da Seção">
    <p:spTree>
      <p:nvGrpSpPr>
        <p:cNvPr id="1" name=""/>
        <p:cNvGrpSpPr/>
        <p:nvPr/>
      </p:nvGrpSpPr>
      <p:grpSpPr>
        <a:xfrm>
          <a:off x="0" y="0"/>
          <a:ext cx="0" cy="0"/>
          <a:chOff x="0" y="0"/>
          <a:chExt cx="0" cy="0"/>
        </a:xfrm>
      </p:grpSpPr>
      <p:pic>
        <p:nvPicPr>
          <p:cNvPr id="3" name="Picture 3" descr="C:\Users\Brain04\Desktop\Fundo imóveis\003.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86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to 10"/>
          <p:cNvGraphicFramePr>
            <a:graphicFrameLocks noChangeAspect="1"/>
          </p:cNvGraphicFramePr>
          <p:nvPr userDrawn="1"/>
        </p:nvGraphicFramePr>
        <p:xfrm>
          <a:off x="755650" y="2708275"/>
          <a:ext cx="1336675" cy="1008063"/>
        </p:xfrm>
        <a:graphic>
          <a:graphicData uri="http://schemas.openxmlformats.org/presentationml/2006/ole">
            <mc:AlternateContent xmlns:mc="http://schemas.openxmlformats.org/markup-compatibility/2006">
              <mc:Choice xmlns:v="urn:schemas-microsoft-com:vml" Requires="v">
                <p:oleObj spid="_x0000_s44399" name="CorelDRAW" r:id="rId4" imgW="2029968" imgH="1533144" progId="">
                  <p:embed/>
                </p:oleObj>
              </mc:Choice>
              <mc:Fallback>
                <p:oleObj name="CorelDRAW" r:id="rId4" imgW="2029968" imgH="153314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2708275"/>
                        <a:ext cx="1336675"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7" name="Espaço Reservado para Texto 4"/>
          <p:cNvSpPr>
            <a:spLocks noGrp="1"/>
          </p:cNvSpPr>
          <p:nvPr>
            <p:ph type="body" sz="quarter" idx="10"/>
          </p:nvPr>
        </p:nvSpPr>
        <p:spPr>
          <a:xfrm>
            <a:off x="2195736" y="2780928"/>
            <a:ext cx="6768752" cy="936104"/>
          </a:xfrm>
        </p:spPr>
        <p:txBody>
          <a:bodyPr>
            <a:normAutofit/>
          </a:bodyPr>
          <a:lstStyle>
            <a:lvl1pPr marL="0" indent="0">
              <a:lnSpc>
                <a:spcPct val="150000"/>
              </a:lnSpc>
              <a:buNone/>
              <a:defRPr sz="3600" cap="all" baseline="0">
                <a:latin typeface="Tahoma" pitchFamily="34" charset="0"/>
                <a:ea typeface="Tahoma" pitchFamily="34" charset="0"/>
                <a:cs typeface="Tahoma" pitchFamily="34" charset="0"/>
              </a:defRPr>
            </a:lvl1pPr>
          </a:lstStyle>
          <a:p>
            <a:pPr lvl="0"/>
            <a:r>
              <a:rPr lang="pt-BR" smtClean="0"/>
              <a:t>Clique para editar o texto mestre</a:t>
            </a:r>
          </a:p>
        </p:txBody>
      </p:sp>
    </p:spTree>
    <p:extLst>
      <p:ext uri="{BB962C8B-B14F-4D97-AF65-F5344CB8AC3E}">
        <p14:creationId xmlns:p14="http://schemas.microsoft.com/office/powerpoint/2010/main" val="8986845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5_Cabeçalho da Seção">
    <p:spTree>
      <p:nvGrpSpPr>
        <p:cNvPr id="1" name=""/>
        <p:cNvGrpSpPr/>
        <p:nvPr/>
      </p:nvGrpSpPr>
      <p:grpSpPr>
        <a:xfrm>
          <a:off x="0" y="0"/>
          <a:ext cx="0" cy="0"/>
          <a:chOff x="0" y="0"/>
          <a:chExt cx="0" cy="0"/>
        </a:xfrm>
      </p:grpSpPr>
      <p:pic>
        <p:nvPicPr>
          <p:cNvPr id="3" name="Picture 3" descr="C:\Users\Brain04\Desktop\Fundo imóveis\003.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86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to 10"/>
          <p:cNvGraphicFramePr>
            <a:graphicFrameLocks noChangeAspect="1"/>
          </p:cNvGraphicFramePr>
          <p:nvPr userDrawn="1"/>
        </p:nvGraphicFramePr>
        <p:xfrm>
          <a:off x="755650" y="2708275"/>
          <a:ext cx="1336675" cy="1008063"/>
        </p:xfrm>
        <a:graphic>
          <a:graphicData uri="http://schemas.openxmlformats.org/presentationml/2006/ole">
            <mc:AlternateContent xmlns:mc="http://schemas.openxmlformats.org/markup-compatibility/2006">
              <mc:Choice xmlns:v="urn:schemas-microsoft-com:vml" Requires="v">
                <p:oleObj spid="_x0000_s45423" name="CorelDRAW" r:id="rId4" imgW="2029968" imgH="1533144" progId="">
                  <p:embed/>
                </p:oleObj>
              </mc:Choice>
              <mc:Fallback>
                <p:oleObj name="CorelDRAW" r:id="rId4" imgW="2029968" imgH="153314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2708275"/>
                        <a:ext cx="1336675"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7" name="Espaço Reservado para Texto 4"/>
          <p:cNvSpPr>
            <a:spLocks noGrp="1"/>
          </p:cNvSpPr>
          <p:nvPr>
            <p:ph type="body" sz="quarter" idx="10"/>
          </p:nvPr>
        </p:nvSpPr>
        <p:spPr>
          <a:xfrm>
            <a:off x="2195736" y="2780928"/>
            <a:ext cx="6768752" cy="936104"/>
          </a:xfrm>
        </p:spPr>
        <p:txBody>
          <a:bodyPr>
            <a:normAutofit/>
          </a:bodyPr>
          <a:lstStyle>
            <a:lvl1pPr marL="0" indent="0">
              <a:lnSpc>
                <a:spcPct val="150000"/>
              </a:lnSpc>
              <a:buNone/>
              <a:defRPr sz="3600" cap="all" baseline="0">
                <a:latin typeface="Tahoma" pitchFamily="34" charset="0"/>
                <a:ea typeface="Tahoma" pitchFamily="34" charset="0"/>
                <a:cs typeface="Tahoma" pitchFamily="34" charset="0"/>
              </a:defRPr>
            </a:lvl1pPr>
          </a:lstStyle>
          <a:p>
            <a:pPr lvl="0"/>
            <a:r>
              <a:rPr lang="pt-BR" smtClean="0"/>
              <a:t>Clique para editar o texto mestre</a:t>
            </a:r>
          </a:p>
        </p:txBody>
      </p:sp>
    </p:spTree>
    <p:extLst>
      <p:ext uri="{BB962C8B-B14F-4D97-AF65-F5344CB8AC3E}">
        <p14:creationId xmlns:p14="http://schemas.microsoft.com/office/powerpoint/2010/main" val="8986845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6_Cabeçalho da Seção">
    <p:spTree>
      <p:nvGrpSpPr>
        <p:cNvPr id="1" name=""/>
        <p:cNvGrpSpPr/>
        <p:nvPr/>
      </p:nvGrpSpPr>
      <p:grpSpPr>
        <a:xfrm>
          <a:off x="0" y="0"/>
          <a:ext cx="0" cy="0"/>
          <a:chOff x="0" y="0"/>
          <a:chExt cx="0" cy="0"/>
        </a:xfrm>
      </p:grpSpPr>
      <p:pic>
        <p:nvPicPr>
          <p:cNvPr id="5" name="Picture 3" descr="C:\Users\Brain04\Desktop\Fundo imóveis\003.jpg"/>
          <p:cNvPicPr>
            <a:picLocks noChangeAspect="1" noChangeArrowheads="1"/>
          </p:cNvPicPr>
          <p:nvPr userDrawn="1"/>
        </p:nvPicPr>
        <p:blipFill>
          <a:blip r:embed="rId3" cstate="print"/>
          <a:srcRect/>
          <a:stretch>
            <a:fillRect/>
          </a:stretch>
        </p:blipFill>
        <p:spPr bwMode="auto">
          <a:xfrm>
            <a:off x="-1" y="-27384"/>
            <a:ext cx="9144001" cy="6864350"/>
          </a:xfrm>
          <a:prstGeom prst="rect">
            <a:avLst/>
          </a:prstGeom>
          <a:noFill/>
        </p:spPr>
      </p:pic>
      <p:graphicFrame>
        <p:nvGraphicFramePr>
          <p:cNvPr id="6" name="Objeto 5"/>
          <p:cNvGraphicFramePr>
            <a:graphicFrameLocks noChangeAspect="1"/>
          </p:cNvGraphicFramePr>
          <p:nvPr userDrawn="1">
            <p:extLst>
              <p:ext uri="{D42A27DB-BD31-4B8C-83A1-F6EECF244321}">
                <p14:modId xmlns:p14="http://schemas.microsoft.com/office/powerpoint/2010/main" val="3468045825"/>
              </p:ext>
            </p:extLst>
          </p:nvPr>
        </p:nvGraphicFramePr>
        <p:xfrm>
          <a:off x="755576" y="2708275"/>
          <a:ext cx="1336675" cy="1008063"/>
        </p:xfrm>
        <a:graphic>
          <a:graphicData uri="http://schemas.openxmlformats.org/presentationml/2006/ole">
            <mc:AlternateContent xmlns:mc="http://schemas.openxmlformats.org/markup-compatibility/2006">
              <mc:Choice xmlns:v="urn:schemas-microsoft-com:vml" Requires="v">
                <p:oleObj spid="_x0000_s122028" name="CorelDRAW" r:id="rId4" imgW="2029968" imgH="1533144" progId="">
                  <p:embed/>
                </p:oleObj>
              </mc:Choice>
              <mc:Fallback>
                <p:oleObj name="CorelDRAW" r:id="rId4" imgW="2029968" imgH="153314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76" y="2708275"/>
                        <a:ext cx="1336675"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Espaço Reservado para Texto 4"/>
          <p:cNvSpPr>
            <a:spLocks noGrp="1"/>
          </p:cNvSpPr>
          <p:nvPr>
            <p:ph type="body" sz="quarter" idx="10" hasCustomPrompt="1"/>
          </p:nvPr>
        </p:nvSpPr>
        <p:spPr>
          <a:xfrm>
            <a:off x="2195736" y="2780928"/>
            <a:ext cx="6768752" cy="936104"/>
          </a:xfrm>
        </p:spPr>
        <p:txBody>
          <a:bodyPr>
            <a:normAutofit/>
          </a:bodyPr>
          <a:lstStyle>
            <a:lvl1pPr marL="0" indent="0">
              <a:lnSpc>
                <a:spcPct val="150000"/>
              </a:lnSpc>
              <a:buNone/>
              <a:defRPr sz="3600" cap="all" baseline="0">
                <a:latin typeface="Tahoma" pitchFamily="34" charset="0"/>
                <a:ea typeface="Tahoma" pitchFamily="34" charset="0"/>
                <a:cs typeface="Tahoma" pitchFamily="34" charset="0"/>
              </a:defRPr>
            </a:lvl1pPr>
          </a:lstStyle>
          <a:p>
            <a:pPr lvl="0"/>
            <a:r>
              <a:rPr lang="pt-BR" dirty="0" smtClean="0"/>
              <a:t>SLIDE TRANSIÇÃO</a:t>
            </a:r>
            <a:endParaRPr lang="pt-BR" dirty="0"/>
          </a:p>
        </p:txBody>
      </p:sp>
    </p:spTree>
    <p:extLst>
      <p:ext uri="{BB962C8B-B14F-4D97-AF65-F5344CB8AC3E}">
        <p14:creationId xmlns:p14="http://schemas.microsoft.com/office/powerpoint/2010/main" val="29648289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3_Título e conteúdo">
    <p:bg>
      <p:bgPr>
        <a:blipFill>
          <a:blip r:embed="rId2">
            <a:alphaModFix/>
          </a:blip>
          <a:stretch>
            <a:fillRect/>
          </a:stretch>
        </a:blipFill>
        <a:effectLst/>
      </p:bgPr>
    </p:bg>
    <p:spTree>
      <p:nvGrpSpPr>
        <p:cNvPr id="1" name="Shape 6"/>
        <p:cNvGrpSpPr/>
        <p:nvPr/>
      </p:nvGrpSpPr>
      <p:grpSpPr>
        <a:xfrm>
          <a:off x="0" y="0"/>
          <a:ext cx="0" cy="0"/>
          <a:chOff x="0" y="0"/>
          <a:chExt cx="0" cy="0"/>
        </a:xfrm>
      </p:grpSpPr>
    </p:spTree>
    <p:extLst>
      <p:ext uri="{BB962C8B-B14F-4D97-AF65-F5344CB8AC3E}">
        <p14:creationId xmlns:p14="http://schemas.microsoft.com/office/powerpoint/2010/main" val="26435801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lide de título">
    <p:spTree>
      <p:nvGrpSpPr>
        <p:cNvPr id="1" name=""/>
        <p:cNvGrpSpPr/>
        <p:nvPr/>
      </p:nvGrpSpPr>
      <p:grpSpPr>
        <a:xfrm>
          <a:off x="0" y="0"/>
          <a:ext cx="0" cy="0"/>
          <a:chOff x="0" y="0"/>
          <a:chExt cx="0" cy="0"/>
        </a:xfrm>
      </p:grpSpPr>
      <p:pic>
        <p:nvPicPr>
          <p:cNvPr id="2" name="Imagem 6" descr="slide mestre la01-0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 y="0"/>
            <a:ext cx="9124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ço Reservado para Data 3"/>
          <p:cNvSpPr>
            <a:spLocks noGrp="1"/>
          </p:cNvSpPr>
          <p:nvPr>
            <p:ph type="dt" sz="half" idx="10"/>
          </p:nvPr>
        </p:nvSpPr>
        <p:spPr/>
        <p:txBody>
          <a:bodyPr/>
          <a:lstStyle>
            <a:lvl1pPr>
              <a:defRPr/>
            </a:lvl1pPr>
          </a:lstStyle>
          <a:p>
            <a:pPr>
              <a:defRPr/>
            </a:pPr>
            <a:fld id="{D6AD628D-A948-4213-83EF-3106B6081306}" type="datetime1">
              <a:rPr lang="pt-BR" smtClean="0">
                <a:solidFill>
                  <a:prstClr val="black">
                    <a:tint val="75000"/>
                  </a:prstClr>
                </a:solidFill>
              </a:rPr>
              <a:t>27/04/2016</a:t>
            </a:fld>
            <a:endParaRPr lang="pt-BR" dirty="0">
              <a:solidFill>
                <a:prstClr val="black">
                  <a:tint val="75000"/>
                </a:prstClr>
              </a:solidFill>
            </a:endParaRPr>
          </a:p>
        </p:txBody>
      </p:sp>
      <p:sp>
        <p:nvSpPr>
          <p:cNvPr id="4" name="Espaço Reservado para Rodapé 4"/>
          <p:cNvSpPr>
            <a:spLocks noGrp="1"/>
          </p:cNvSpPr>
          <p:nvPr>
            <p:ph type="ftr" sz="quarter" idx="11"/>
          </p:nvPr>
        </p:nvSpPr>
        <p:spPr/>
        <p:txBody>
          <a:bodyPr/>
          <a:lstStyle>
            <a:lvl1pPr>
              <a:defRPr/>
            </a:lvl1pPr>
          </a:lstStyle>
          <a:p>
            <a:pPr>
              <a:defRPr/>
            </a:pPr>
            <a:endParaRPr lang="pt-BR" dirty="0">
              <a:solidFill>
                <a:prstClr val="black">
                  <a:tint val="75000"/>
                </a:prstClr>
              </a:solidFill>
            </a:endParaRPr>
          </a:p>
        </p:txBody>
      </p:sp>
      <p:sp>
        <p:nvSpPr>
          <p:cNvPr id="5" name="Espaço Reservado para Número de Slide 5"/>
          <p:cNvSpPr>
            <a:spLocks noGrp="1"/>
          </p:cNvSpPr>
          <p:nvPr>
            <p:ph type="sldNum" sz="quarter" idx="12"/>
          </p:nvPr>
        </p:nvSpPr>
        <p:spPr/>
        <p:txBody>
          <a:bodyPr/>
          <a:lstStyle>
            <a:lvl1pPr>
              <a:defRPr/>
            </a:lvl1pPr>
          </a:lstStyle>
          <a:p>
            <a:fld id="{F06319D6-9971-40F7-8AE3-66BF97772742}" type="slidenum">
              <a:rPr lang="pt-BR"/>
              <a:pPr/>
              <a:t>‹nº›</a:t>
            </a:fld>
            <a:endParaRPr lang="pt-BR" dirty="0"/>
          </a:p>
        </p:txBody>
      </p:sp>
    </p:spTree>
    <p:extLst>
      <p:ext uri="{BB962C8B-B14F-4D97-AF65-F5344CB8AC3E}">
        <p14:creationId xmlns:p14="http://schemas.microsoft.com/office/powerpoint/2010/main" val="35759670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Slide de título">
    <p:spTree>
      <p:nvGrpSpPr>
        <p:cNvPr id="1" name=""/>
        <p:cNvGrpSpPr/>
        <p:nvPr/>
      </p:nvGrpSpPr>
      <p:grpSpPr>
        <a:xfrm>
          <a:off x="0" y="0"/>
          <a:ext cx="0" cy="0"/>
          <a:chOff x="0" y="0"/>
          <a:chExt cx="0" cy="0"/>
        </a:xfrm>
      </p:grpSpPr>
      <p:pic>
        <p:nvPicPr>
          <p:cNvPr id="2" name="Picture 2" descr="Z:\Brain\slide mestre ppt\at\slide mestre la01-0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81592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Slide de título">
    <p:spTree>
      <p:nvGrpSpPr>
        <p:cNvPr id="1" name=""/>
        <p:cNvGrpSpPr/>
        <p:nvPr/>
      </p:nvGrpSpPr>
      <p:grpSpPr>
        <a:xfrm>
          <a:off x="0" y="0"/>
          <a:ext cx="0" cy="0"/>
          <a:chOff x="0" y="0"/>
          <a:chExt cx="0" cy="0"/>
        </a:xfrm>
      </p:grpSpPr>
      <p:pic>
        <p:nvPicPr>
          <p:cNvPr id="4" name="Picture 1" descr="Z:\Brain\slide mestre ppt\at\slide mestre la01-0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ítulo 11"/>
          <p:cNvSpPr>
            <a:spLocks noGrp="1"/>
          </p:cNvSpPr>
          <p:nvPr>
            <p:ph type="title"/>
          </p:nvPr>
        </p:nvSpPr>
        <p:spPr>
          <a:xfrm>
            <a:off x="3635896" y="1628800"/>
            <a:ext cx="5050904" cy="3384376"/>
          </a:xfrm>
        </p:spPr>
        <p:txBody>
          <a:bodyPr/>
          <a:lstStyle>
            <a:lvl1pPr algn="l">
              <a:defRPr sz="3200" cap="none">
                <a:solidFill>
                  <a:schemeClr val="bg1"/>
                </a:solidFill>
              </a:defRPr>
            </a:lvl1pPr>
          </a:lstStyle>
          <a:p>
            <a:r>
              <a:rPr lang="pt-BR" smtClean="0"/>
              <a:t>Clique para editar o título mestre</a:t>
            </a:r>
            <a:endParaRPr lang="pt-BR" dirty="0"/>
          </a:p>
        </p:txBody>
      </p:sp>
      <p:sp>
        <p:nvSpPr>
          <p:cNvPr id="13" name="Espaço Reservado para Texto 4"/>
          <p:cNvSpPr>
            <a:spLocks noGrp="1"/>
          </p:cNvSpPr>
          <p:nvPr>
            <p:ph type="body" sz="quarter" idx="13"/>
          </p:nvPr>
        </p:nvSpPr>
        <p:spPr>
          <a:xfrm>
            <a:off x="3635896" y="5157192"/>
            <a:ext cx="5328592" cy="1008112"/>
          </a:xfrm>
        </p:spPr>
        <p:txBody>
          <a:bodyPr anchor="ctr">
            <a:noAutofit/>
          </a:bodyPr>
          <a:lstStyle>
            <a:lvl1pPr marL="0" indent="0" algn="l">
              <a:lnSpc>
                <a:spcPct val="150000"/>
              </a:lnSpc>
              <a:buNone/>
              <a:defRPr sz="2400" cap="none" baseline="0">
                <a:solidFill>
                  <a:schemeClr val="bg1"/>
                </a:solidFill>
                <a:latin typeface="Tahoma" pitchFamily="34" charset="0"/>
                <a:ea typeface="Tahoma" pitchFamily="34" charset="0"/>
                <a:cs typeface="Tahoma" pitchFamily="34" charset="0"/>
              </a:defRPr>
            </a:lvl1pPr>
          </a:lstStyle>
          <a:p>
            <a:pPr lvl="0"/>
            <a:r>
              <a:rPr lang="pt-BR" smtClean="0"/>
              <a:t>Clique para editar o texto mestre</a:t>
            </a:r>
          </a:p>
        </p:txBody>
      </p:sp>
      <p:sp>
        <p:nvSpPr>
          <p:cNvPr id="5" name="Espaço Reservado para Data 3"/>
          <p:cNvSpPr>
            <a:spLocks noGrp="1"/>
          </p:cNvSpPr>
          <p:nvPr>
            <p:ph type="dt" sz="half" idx="14"/>
          </p:nvPr>
        </p:nvSpPr>
        <p:spPr>
          <a:xfrm>
            <a:off x="457200" y="6381750"/>
            <a:ext cx="2133600" cy="365125"/>
          </a:xfrm>
        </p:spPr>
        <p:txBody>
          <a:bodyPr/>
          <a:lstStyle>
            <a:lvl1pPr>
              <a:defRPr/>
            </a:lvl1pPr>
          </a:lstStyle>
          <a:p>
            <a:pPr>
              <a:defRPr/>
            </a:pPr>
            <a:fld id="{2EF7ED44-2A06-4DD6-A86C-A852E2CB2AF2}" type="datetime1">
              <a:rPr lang="pt-BR" smtClean="0">
                <a:solidFill>
                  <a:prstClr val="black">
                    <a:tint val="75000"/>
                  </a:prstClr>
                </a:solidFill>
              </a:rPr>
              <a:t>27/04/2016</a:t>
            </a:fld>
            <a:endParaRPr lang="pt-BR" dirty="0">
              <a:solidFill>
                <a:prstClr val="black">
                  <a:tint val="75000"/>
                </a:prstClr>
              </a:solidFill>
            </a:endParaRPr>
          </a:p>
        </p:txBody>
      </p:sp>
      <p:sp>
        <p:nvSpPr>
          <p:cNvPr id="6" name="Espaço Reservado para Rodapé 4"/>
          <p:cNvSpPr>
            <a:spLocks noGrp="1"/>
          </p:cNvSpPr>
          <p:nvPr>
            <p:ph type="ftr" sz="quarter" idx="15"/>
          </p:nvPr>
        </p:nvSpPr>
        <p:spPr>
          <a:xfrm>
            <a:off x="3124200" y="6381750"/>
            <a:ext cx="2895600" cy="365125"/>
          </a:xfrm>
        </p:spPr>
        <p:txBody>
          <a:bodyPr/>
          <a:lstStyle>
            <a:lvl1pPr>
              <a:defRPr/>
            </a:lvl1pPr>
          </a:lstStyle>
          <a:p>
            <a:pPr>
              <a:defRPr/>
            </a:pPr>
            <a:endParaRPr lang="pt-BR" dirty="0">
              <a:solidFill>
                <a:prstClr val="black">
                  <a:tint val="75000"/>
                </a:prstClr>
              </a:solidFill>
            </a:endParaRPr>
          </a:p>
        </p:txBody>
      </p:sp>
      <p:sp>
        <p:nvSpPr>
          <p:cNvPr id="7" name="Espaço Reservado para Número de Slide 5"/>
          <p:cNvSpPr>
            <a:spLocks noGrp="1"/>
          </p:cNvSpPr>
          <p:nvPr>
            <p:ph type="sldNum" sz="quarter" idx="16"/>
          </p:nvPr>
        </p:nvSpPr>
        <p:spPr>
          <a:xfrm>
            <a:off x="6553200" y="6381750"/>
            <a:ext cx="2133600" cy="365125"/>
          </a:xfrm>
        </p:spPr>
        <p:txBody>
          <a:bodyPr/>
          <a:lstStyle>
            <a:lvl1pPr>
              <a:defRPr/>
            </a:lvl1pPr>
          </a:lstStyle>
          <a:p>
            <a:fld id="{635C9AE8-5542-4FA8-8E14-909C5E637DEC}" type="slidenum">
              <a:rPr lang="pt-BR"/>
              <a:pPr/>
              <a:t>‹nº›</a:t>
            </a:fld>
            <a:endParaRPr lang="pt-BR" dirty="0"/>
          </a:p>
        </p:txBody>
      </p:sp>
    </p:spTree>
    <p:extLst>
      <p:ext uri="{BB962C8B-B14F-4D97-AF65-F5344CB8AC3E}">
        <p14:creationId xmlns:p14="http://schemas.microsoft.com/office/powerpoint/2010/main" val="20003723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Slide de título">
    <p:spTree>
      <p:nvGrpSpPr>
        <p:cNvPr id="1" name=""/>
        <p:cNvGrpSpPr/>
        <p:nvPr/>
      </p:nvGrpSpPr>
      <p:grpSpPr>
        <a:xfrm>
          <a:off x="0" y="0"/>
          <a:ext cx="0" cy="0"/>
          <a:chOff x="0" y="0"/>
          <a:chExt cx="0" cy="0"/>
        </a:xfrm>
      </p:grpSpPr>
      <p:pic>
        <p:nvPicPr>
          <p:cNvPr id="4" name="Imagem 6" descr="slide mestre la01-1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ítulo 11"/>
          <p:cNvSpPr>
            <a:spLocks noGrp="1"/>
          </p:cNvSpPr>
          <p:nvPr>
            <p:ph type="title"/>
          </p:nvPr>
        </p:nvSpPr>
        <p:spPr>
          <a:xfrm>
            <a:off x="4355976" y="1628800"/>
            <a:ext cx="4330824" cy="3384376"/>
          </a:xfrm>
        </p:spPr>
        <p:txBody>
          <a:bodyPr/>
          <a:lstStyle>
            <a:lvl1pPr algn="l">
              <a:defRPr sz="3200" cap="none">
                <a:solidFill>
                  <a:schemeClr val="bg1"/>
                </a:solidFill>
              </a:defRPr>
            </a:lvl1pPr>
          </a:lstStyle>
          <a:p>
            <a:r>
              <a:rPr lang="pt-BR" smtClean="0"/>
              <a:t>Clique para editar o título mestre</a:t>
            </a:r>
            <a:endParaRPr lang="pt-BR" dirty="0"/>
          </a:p>
        </p:txBody>
      </p:sp>
      <p:sp>
        <p:nvSpPr>
          <p:cNvPr id="16" name="Espaço Reservado para Texto 4"/>
          <p:cNvSpPr>
            <a:spLocks noGrp="1"/>
          </p:cNvSpPr>
          <p:nvPr>
            <p:ph type="body" sz="quarter" idx="13"/>
          </p:nvPr>
        </p:nvSpPr>
        <p:spPr>
          <a:xfrm>
            <a:off x="4395564" y="5157192"/>
            <a:ext cx="4568924" cy="1008112"/>
          </a:xfrm>
        </p:spPr>
        <p:txBody>
          <a:bodyPr anchor="ctr">
            <a:noAutofit/>
          </a:bodyPr>
          <a:lstStyle>
            <a:lvl1pPr marL="0" indent="0" algn="l">
              <a:lnSpc>
                <a:spcPct val="150000"/>
              </a:lnSpc>
              <a:buNone/>
              <a:defRPr sz="2400" cap="none" baseline="0">
                <a:solidFill>
                  <a:schemeClr val="bg1"/>
                </a:solidFill>
                <a:latin typeface="Tahoma" pitchFamily="34" charset="0"/>
                <a:ea typeface="Tahoma" pitchFamily="34" charset="0"/>
                <a:cs typeface="Tahoma" pitchFamily="34" charset="0"/>
              </a:defRPr>
            </a:lvl1pPr>
          </a:lstStyle>
          <a:p>
            <a:pPr lvl="0"/>
            <a:r>
              <a:rPr lang="pt-BR" smtClean="0"/>
              <a:t>Clique para editar o texto mestre</a:t>
            </a:r>
          </a:p>
        </p:txBody>
      </p:sp>
      <p:sp>
        <p:nvSpPr>
          <p:cNvPr id="5" name="Espaço Reservado para Data 3"/>
          <p:cNvSpPr>
            <a:spLocks noGrp="1"/>
          </p:cNvSpPr>
          <p:nvPr>
            <p:ph type="dt" sz="half" idx="14"/>
          </p:nvPr>
        </p:nvSpPr>
        <p:spPr>
          <a:xfrm>
            <a:off x="457200" y="6381750"/>
            <a:ext cx="2133600" cy="365125"/>
          </a:xfrm>
        </p:spPr>
        <p:txBody>
          <a:bodyPr/>
          <a:lstStyle>
            <a:lvl1pPr>
              <a:defRPr/>
            </a:lvl1pPr>
          </a:lstStyle>
          <a:p>
            <a:pPr>
              <a:defRPr/>
            </a:pPr>
            <a:fld id="{A9FB3894-D487-497B-82DF-7D5AB0C730DD}" type="datetime1">
              <a:rPr lang="pt-BR" smtClean="0">
                <a:solidFill>
                  <a:prstClr val="black">
                    <a:tint val="75000"/>
                  </a:prstClr>
                </a:solidFill>
              </a:rPr>
              <a:t>27/04/2016</a:t>
            </a:fld>
            <a:endParaRPr lang="pt-BR" dirty="0">
              <a:solidFill>
                <a:prstClr val="black">
                  <a:tint val="75000"/>
                </a:prstClr>
              </a:solidFill>
            </a:endParaRPr>
          </a:p>
        </p:txBody>
      </p:sp>
      <p:sp>
        <p:nvSpPr>
          <p:cNvPr id="6" name="Espaço Reservado para Rodapé 4"/>
          <p:cNvSpPr>
            <a:spLocks noGrp="1"/>
          </p:cNvSpPr>
          <p:nvPr>
            <p:ph type="ftr" sz="quarter" idx="15"/>
          </p:nvPr>
        </p:nvSpPr>
        <p:spPr>
          <a:xfrm>
            <a:off x="3124200" y="6381750"/>
            <a:ext cx="2895600" cy="365125"/>
          </a:xfrm>
        </p:spPr>
        <p:txBody>
          <a:bodyPr/>
          <a:lstStyle>
            <a:lvl1pPr>
              <a:defRPr/>
            </a:lvl1pPr>
          </a:lstStyle>
          <a:p>
            <a:pPr>
              <a:defRPr/>
            </a:pPr>
            <a:endParaRPr lang="pt-BR" dirty="0">
              <a:solidFill>
                <a:prstClr val="black">
                  <a:tint val="75000"/>
                </a:prstClr>
              </a:solidFill>
            </a:endParaRPr>
          </a:p>
        </p:txBody>
      </p:sp>
      <p:sp>
        <p:nvSpPr>
          <p:cNvPr id="7" name="Espaço Reservado para Número de Slide 5"/>
          <p:cNvSpPr>
            <a:spLocks noGrp="1"/>
          </p:cNvSpPr>
          <p:nvPr>
            <p:ph type="sldNum" sz="quarter" idx="16"/>
          </p:nvPr>
        </p:nvSpPr>
        <p:spPr>
          <a:xfrm>
            <a:off x="6553200" y="6381750"/>
            <a:ext cx="2133600" cy="365125"/>
          </a:xfrm>
        </p:spPr>
        <p:txBody>
          <a:bodyPr/>
          <a:lstStyle>
            <a:lvl1pPr>
              <a:defRPr/>
            </a:lvl1pPr>
          </a:lstStyle>
          <a:p>
            <a:fld id="{D890167B-A4EE-4E2B-AA99-2A0D5D73703F}" type="slidenum">
              <a:rPr lang="pt-BR"/>
              <a:pPr/>
              <a:t>‹nº›</a:t>
            </a:fld>
            <a:endParaRPr lang="pt-BR" dirty="0"/>
          </a:p>
        </p:txBody>
      </p:sp>
    </p:spTree>
    <p:extLst>
      <p:ext uri="{BB962C8B-B14F-4D97-AF65-F5344CB8AC3E}">
        <p14:creationId xmlns:p14="http://schemas.microsoft.com/office/powerpoint/2010/main" val="18148257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Slide de título">
    <p:spTree>
      <p:nvGrpSpPr>
        <p:cNvPr id="1" name=""/>
        <p:cNvGrpSpPr/>
        <p:nvPr/>
      </p:nvGrpSpPr>
      <p:grpSpPr>
        <a:xfrm>
          <a:off x="0" y="0"/>
          <a:ext cx="0" cy="0"/>
          <a:chOff x="0" y="0"/>
          <a:chExt cx="0" cy="0"/>
        </a:xfrm>
      </p:grpSpPr>
      <p:pic>
        <p:nvPicPr>
          <p:cNvPr id="4" name="Imagem 6" descr="slide mestre la01-13.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ítulo 11"/>
          <p:cNvSpPr>
            <a:spLocks noGrp="1"/>
          </p:cNvSpPr>
          <p:nvPr>
            <p:ph type="title"/>
          </p:nvPr>
        </p:nvSpPr>
        <p:spPr>
          <a:xfrm>
            <a:off x="4355976" y="1628800"/>
            <a:ext cx="4330824" cy="3384376"/>
          </a:xfrm>
        </p:spPr>
        <p:txBody>
          <a:bodyPr/>
          <a:lstStyle>
            <a:lvl1pPr algn="l">
              <a:defRPr sz="3200" cap="none">
                <a:solidFill>
                  <a:schemeClr val="bg1"/>
                </a:solidFill>
              </a:defRPr>
            </a:lvl1pPr>
          </a:lstStyle>
          <a:p>
            <a:r>
              <a:rPr lang="pt-BR" smtClean="0"/>
              <a:t>Clique para editar o título mestre</a:t>
            </a:r>
            <a:endParaRPr lang="pt-BR" dirty="0"/>
          </a:p>
        </p:txBody>
      </p:sp>
      <p:sp>
        <p:nvSpPr>
          <p:cNvPr id="16" name="Espaço Reservado para Texto 4"/>
          <p:cNvSpPr>
            <a:spLocks noGrp="1"/>
          </p:cNvSpPr>
          <p:nvPr>
            <p:ph type="body" sz="quarter" idx="13"/>
          </p:nvPr>
        </p:nvSpPr>
        <p:spPr>
          <a:xfrm>
            <a:off x="4395564" y="5157192"/>
            <a:ext cx="4568924" cy="1008112"/>
          </a:xfrm>
        </p:spPr>
        <p:txBody>
          <a:bodyPr anchor="ctr">
            <a:noAutofit/>
          </a:bodyPr>
          <a:lstStyle>
            <a:lvl1pPr marL="0" indent="0" algn="l">
              <a:lnSpc>
                <a:spcPct val="150000"/>
              </a:lnSpc>
              <a:buNone/>
              <a:defRPr sz="2400" cap="none" baseline="0">
                <a:solidFill>
                  <a:schemeClr val="bg1"/>
                </a:solidFill>
                <a:latin typeface="Tahoma" pitchFamily="34" charset="0"/>
                <a:ea typeface="Tahoma" pitchFamily="34" charset="0"/>
                <a:cs typeface="Tahoma" pitchFamily="34" charset="0"/>
              </a:defRPr>
            </a:lvl1pPr>
          </a:lstStyle>
          <a:p>
            <a:pPr lvl="0"/>
            <a:r>
              <a:rPr lang="pt-BR" smtClean="0"/>
              <a:t>Clique para editar o texto mestre</a:t>
            </a:r>
          </a:p>
        </p:txBody>
      </p:sp>
      <p:sp>
        <p:nvSpPr>
          <p:cNvPr id="5" name="Espaço Reservado para Data 3"/>
          <p:cNvSpPr>
            <a:spLocks noGrp="1"/>
          </p:cNvSpPr>
          <p:nvPr>
            <p:ph type="dt" sz="half" idx="14"/>
          </p:nvPr>
        </p:nvSpPr>
        <p:spPr>
          <a:xfrm>
            <a:off x="457200" y="6381750"/>
            <a:ext cx="2133600" cy="365125"/>
          </a:xfrm>
        </p:spPr>
        <p:txBody>
          <a:bodyPr/>
          <a:lstStyle>
            <a:lvl1pPr>
              <a:defRPr/>
            </a:lvl1pPr>
          </a:lstStyle>
          <a:p>
            <a:pPr>
              <a:defRPr/>
            </a:pPr>
            <a:fld id="{DE436636-D571-4E54-AE47-6E022767C555}" type="datetime1">
              <a:rPr lang="pt-BR" smtClean="0">
                <a:solidFill>
                  <a:prstClr val="black">
                    <a:tint val="75000"/>
                  </a:prstClr>
                </a:solidFill>
              </a:rPr>
              <a:t>27/04/2016</a:t>
            </a:fld>
            <a:endParaRPr lang="pt-BR" dirty="0">
              <a:solidFill>
                <a:prstClr val="black">
                  <a:tint val="75000"/>
                </a:prstClr>
              </a:solidFill>
            </a:endParaRPr>
          </a:p>
        </p:txBody>
      </p:sp>
      <p:sp>
        <p:nvSpPr>
          <p:cNvPr id="6" name="Espaço Reservado para Rodapé 4"/>
          <p:cNvSpPr>
            <a:spLocks noGrp="1"/>
          </p:cNvSpPr>
          <p:nvPr>
            <p:ph type="ftr" sz="quarter" idx="15"/>
          </p:nvPr>
        </p:nvSpPr>
        <p:spPr>
          <a:xfrm>
            <a:off x="3124200" y="6381750"/>
            <a:ext cx="2895600" cy="365125"/>
          </a:xfrm>
        </p:spPr>
        <p:txBody>
          <a:bodyPr/>
          <a:lstStyle>
            <a:lvl1pPr>
              <a:defRPr/>
            </a:lvl1pPr>
          </a:lstStyle>
          <a:p>
            <a:pPr>
              <a:defRPr/>
            </a:pPr>
            <a:endParaRPr lang="pt-BR" dirty="0">
              <a:solidFill>
                <a:prstClr val="black">
                  <a:tint val="75000"/>
                </a:prstClr>
              </a:solidFill>
            </a:endParaRPr>
          </a:p>
        </p:txBody>
      </p:sp>
      <p:sp>
        <p:nvSpPr>
          <p:cNvPr id="7" name="Espaço Reservado para Número de Slide 5"/>
          <p:cNvSpPr>
            <a:spLocks noGrp="1"/>
          </p:cNvSpPr>
          <p:nvPr>
            <p:ph type="sldNum" sz="quarter" idx="16"/>
          </p:nvPr>
        </p:nvSpPr>
        <p:spPr>
          <a:xfrm>
            <a:off x="6553200" y="6381750"/>
            <a:ext cx="2133600" cy="365125"/>
          </a:xfrm>
        </p:spPr>
        <p:txBody>
          <a:bodyPr/>
          <a:lstStyle>
            <a:lvl1pPr>
              <a:defRPr/>
            </a:lvl1pPr>
          </a:lstStyle>
          <a:p>
            <a:fld id="{24DB42B6-2B8B-4BF1-BEE7-5EAC211B7EEB}" type="slidenum">
              <a:rPr lang="pt-BR"/>
              <a:pPr/>
              <a:t>‹nº›</a:t>
            </a:fld>
            <a:endParaRPr lang="pt-BR" dirty="0"/>
          </a:p>
        </p:txBody>
      </p:sp>
    </p:spTree>
    <p:extLst>
      <p:ext uri="{BB962C8B-B14F-4D97-AF65-F5344CB8AC3E}">
        <p14:creationId xmlns:p14="http://schemas.microsoft.com/office/powerpoint/2010/main" val="1365014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Slide de título">
    <p:spTree>
      <p:nvGrpSpPr>
        <p:cNvPr id="1" name=""/>
        <p:cNvGrpSpPr/>
        <p:nvPr/>
      </p:nvGrpSpPr>
      <p:grpSpPr>
        <a:xfrm>
          <a:off x="0" y="0"/>
          <a:ext cx="0" cy="0"/>
          <a:chOff x="0" y="0"/>
          <a:chExt cx="0" cy="0"/>
        </a:xfrm>
      </p:grpSpPr>
      <p:pic>
        <p:nvPicPr>
          <p:cNvPr id="18" name="Imagem 17" descr="slide mestre la01-12.jpg"/>
          <p:cNvPicPr>
            <a:picLocks noChangeAspect="1"/>
          </p:cNvPicPr>
          <p:nvPr userDrawn="1"/>
        </p:nvPicPr>
        <p:blipFill>
          <a:blip r:embed="rId2" cstate="print"/>
          <a:stretch>
            <a:fillRect/>
          </a:stretch>
        </p:blipFill>
        <p:spPr>
          <a:xfrm>
            <a:off x="1" y="0"/>
            <a:ext cx="9144000" cy="6865620"/>
          </a:xfrm>
          <a:prstGeom prst="rect">
            <a:avLst/>
          </a:prstGeom>
        </p:spPr>
      </p:pic>
      <p:sp>
        <p:nvSpPr>
          <p:cNvPr id="10" name="Espaço Reservado para Data 3"/>
          <p:cNvSpPr>
            <a:spLocks noGrp="1"/>
          </p:cNvSpPr>
          <p:nvPr>
            <p:ph type="dt" sz="half" idx="10"/>
          </p:nvPr>
        </p:nvSpPr>
        <p:spPr>
          <a:xfrm>
            <a:off x="457200" y="6381328"/>
            <a:ext cx="2133600" cy="365125"/>
          </a:xfrm>
        </p:spPr>
        <p:txBody>
          <a:bodyPr/>
          <a:lstStyle/>
          <a:p>
            <a:fld id="{B7B401EB-677F-43B4-8018-36B67530FEAE}" type="datetime1">
              <a:rPr lang="pt-BR" smtClean="0"/>
              <a:t>27/04/2016</a:t>
            </a:fld>
            <a:endParaRPr lang="pt-BR" dirty="0"/>
          </a:p>
        </p:txBody>
      </p:sp>
      <p:sp>
        <p:nvSpPr>
          <p:cNvPr id="11" name="Espaço Reservado para Rodapé 4"/>
          <p:cNvSpPr>
            <a:spLocks noGrp="1"/>
          </p:cNvSpPr>
          <p:nvPr>
            <p:ph type="ftr" sz="quarter" idx="11"/>
          </p:nvPr>
        </p:nvSpPr>
        <p:spPr>
          <a:xfrm>
            <a:off x="3124200" y="6381328"/>
            <a:ext cx="2895600" cy="365125"/>
          </a:xfrm>
        </p:spPr>
        <p:txBody>
          <a:bodyPr/>
          <a:lstStyle/>
          <a:p>
            <a:endParaRPr lang="pt-BR" dirty="0"/>
          </a:p>
        </p:txBody>
      </p:sp>
      <p:sp>
        <p:nvSpPr>
          <p:cNvPr id="14" name="Espaço Reservado para Número de Slide 5"/>
          <p:cNvSpPr>
            <a:spLocks noGrp="1"/>
          </p:cNvSpPr>
          <p:nvPr>
            <p:ph type="sldNum" sz="quarter" idx="12"/>
          </p:nvPr>
        </p:nvSpPr>
        <p:spPr>
          <a:xfrm>
            <a:off x="6553200" y="6381328"/>
            <a:ext cx="2133600" cy="365125"/>
          </a:xfrm>
        </p:spPr>
        <p:txBody>
          <a:bodyPr/>
          <a:lstStyle/>
          <a:p>
            <a:fld id="{8EA0BB2B-8F84-41E0-8971-6676C0BADA27}" type="slidenum">
              <a:rPr lang="pt-BR" smtClean="0"/>
              <a:pPr/>
              <a:t>‹nº›</a:t>
            </a:fld>
            <a:endParaRPr lang="pt-BR" dirty="0"/>
          </a:p>
        </p:txBody>
      </p:sp>
      <p:sp>
        <p:nvSpPr>
          <p:cNvPr id="15" name="Título 11"/>
          <p:cNvSpPr>
            <a:spLocks noGrp="1"/>
          </p:cNvSpPr>
          <p:nvPr>
            <p:ph type="title" hasCustomPrompt="1"/>
          </p:nvPr>
        </p:nvSpPr>
        <p:spPr>
          <a:xfrm>
            <a:off x="4355976" y="1628800"/>
            <a:ext cx="4330824" cy="3384376"/>
          </a:xfrm>
        </p:spPr>
        <p:txBody>
          <a:bodyPr/>
          <a:lstStyle>
            <a:lvl1pPr algn="l">
              <a:defRPr sz="3200" cap="none">
                <a:solidFill>
                  <a:schemeClr val="bg1"/>
                </a:solidFill>
              </a:defRPr>
            </a:lvl1pPr>
          </a:lstStyle>
          <a:p>
            <a:r>
              <a:rPr lang="pt-BR" dirty="0" smtClean="0"/>
              <a:t>clique para editar o título mestre</a:t>
            </a:r>
            <a:endParaRPr lang="pt-BR" dirty="0"/>
          </a:p>
        </p:txBody>
      </p:sp>
      <p:sp>
        <p:nvSpPr>
          <p:cNvPr id="16" name="Espaço Reservado para Texto 4"/>
          <p:cNvSpPr>
            <a:spLocks noGrp="1"/>
          </p:cNvSpPr>
          <p:nvPr>
            <p:ph type="body" sz="quarter" idx="13" hasCustomPrompt="1"/>
          </p:nvPr>
        </p:nvSpPr>
        <p:spPr>
          <a:xfrm>
            <a:off x="4395564" y="5157192"/>
            <a:ext cx="4568924" cy="1008112"/>
          </a:xfrm>
        </p:spPr>
        <p:txBody>
          <a:bodyPr anchor="ctr">
            <a:noAutofit/>
          </a:bodyPr>
          <a:lstStyle>
            <a:lvl1pPr marL="0" indent="0" algn="l">
              <a:lnSpc>
                <a:spcPct val="150000"/>
              </a:lnSpc>
              <a:buNone/>
              <a:defRPr sz="2400" cap="none" baseline="0">
                <a:solidFill>
                  <a:schemeClr val="bg1"/>
                </a:solidFill>
                <a:latin typeface="Tahoma" pitchFamily="34" charset="0"/>
                <a:ea typeface="Tahoma" pitchFamily="34" charset="0"/>
                <a:cs typeface="Tahoma" pitchFamily="34" charset="0"/>
              </a:defRPr>
            </a:lvl1pPr>
          </a:lstStyle>
          <a:p>
            <a:pPr lvl="0"/>
            <a:r>
              <a:rPr lang="pt-BR" dirty="0" smtClean="0"/>
              <a:t>Mês/ANO</a:t>
            </a:r>
            <a:endParaRPr lang="pt-BR" dirty="0"/>
          </a:p>
        </p:txBody>
      </p:sp>
    </p:spTree>
    <p:extLst>
      <p:ext uri="{BB962C8B-B14F-4D97-AF65-F5344CB8AC3E}">
        <p14:creationId xmlns:p14="http://schemas.microsoft.com/office/powerpoint/2010/main" val="16810402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Slide de título">
    <p:spTree>
      <p:nvGrpSpPr>
        <p:cNvPr id="1" name=""/>
        <p:cNvGrpSpPr/>
        <p:nvPr/>
      </p:nvGrpSpPr>
      <p:grpSpPr>
        <a:xfrm>
          <a:off x="0" y="0"/>
          <a:ext cx="0" cy="0"/>
          <a:chOff x="0" y="0"/>
          <a:chExt cx="0" cy="0"/>
        </a:xfrm>
      </p:grpSpPr>
      <p:pic>
        <p:nvPicPr>
          <p:cNvPr id="4" name="Imagem 6" descr="slide mestre la01-14.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 y="0"/>
            <a:ext cx="9134475"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ítulo 11"/>
          <p:cNvSpPr>
            <a:spLocks noGrp="1"/>
          </p:cNvSpPr>
          <p:nvPr>
            <p:ph type="title"/>
          </p:nvPr>
        </p:nvSpPr>
        <p:spPr>
          <a:xfrm>
            <a:off x="4355976" y="1628800"/>
            <a:ext cx="4330824" cy="3384376"/>
          </a:xfrm>
        </p:spPr>
        <p:txBody>
          <a:bodyPr/>
          <a:lstStyle>
            <a:lvl1pPr algn="l">
              <a:defRPr sz="3200" cap="none">
                <a:solidFill>
                  <a:schemeClr val="bg1"/>
                </a:solidFill>
              </a:defRPr>
            </a:lvl1pPr>
          </a:lstStyle>
          <a:p>
            <a:r>
              <a:rPr lang="pt-BR" smtClean="0"/>
              <a:t>Clique para editar o título mestre</a:t>
            </a:r>
            <a:endParaRPr lang="pt-BR" dirty="0"/>
          </a:p>
        </p:txBody>
      </p:sp>
      <p:sp>
        <p:nvSpPr>
          <p:cNvPr id="16" name="Espaço Reservado para Texto 4"/>
          <p:cNvSpPr>
            <a:spLocks noGrp="1"/>
          </p:cNvSpPr>
          <p:nvPr>
            <p:ph type="body" sz="quarter" idx="13"/>
          </p:nvPr>
        </p:nvSpPr>
        <p:spPr>
          <a:xfrm>
            <a:off x="4395564" y="5157192"/>
            <a:ext cx="4568924" cy="1008112"/>
          </a:xfrm>
        </p:spPr>
        <p:txBody>
          <a:bodyPr anchor="ctr">
            <a:noAutofit/>
          </a:bodyPr>
          <a:lstStyle>
            <a:lvl1pPr marL="0" indent="0" algn="l">
              <a:lnSpc>
                <a:spcPct val="150000"/>
              </a:lnSpc>
              <a:buNone/>
              <a:defRPr sz="2400" cap="none" baseline="0">
                <a:solidFill>
                  <a:schemeClr val="bg1"/>
                </a:solidFill>
                <a:latin typeface="Tahoma" pitchFamily="34" charset="0"/>
                <a:ea typeface="Tahoma" pitchFamily="34" charset="0"/>
                <a:cs typeface="Tahoma" pitchFamily="34" charset="0"/>
              </a:defRPr>
            </a:lvl1pPr>
          </a:lstStyle>
          <a:p>
            <a:pPr lvl="0"/>
            <a:r>
              <a:rPr lang="pt-BR" smtClean="0"/>
              <a:t>Clique para editar o texto mestre</a:t>
            </a:r>
          </a:p>
        </p:txBody>
      </p:sp>
      <p:sp>
        <p:nvSpPr>
          <p:cNvPr id="5" name="Espaço Reservado para Data 3"/>
          <p:cNvSpPr>
            <a:spLocks noGrp="1"/>
          </p:cNvSpPr>
          <p:nvPr>
            <p:ph type="dt" sz="half" idx="14"/>
          </p:nvPr>
        </p:nvSpPr>
        <p:spPr>
          <a:xfrm>
            <a:off x="457200" y="6381750"/>
            <a:ext cx="2133600" cy="365125"/>
          </a:xfrm>
        </p:spPr>
        <p:txBody>
          <a:bodyPr/>
          <a:lstStyle>
            <a:lvl1pPr>
              <a:defRPr/>
            </a:lvl1pPr>
          </a:lstStyle>
          <a:p>
            <a:pPr>
              <a:defRPr/>
            </a:pPr>
            <a:fld id="{E13C6EF9-7C58-45E6-B12A-D907DF99624C}" type="datetime1">
              <a:rPr lang="pt-BR" smtClean="0">
                <a:solidFill>
                  <a:prstClr val="black">
                    <a:tint val="75000"/>
                  </a:prstClr>
                </a:solidFill>
              </a:rPr>
              <a:t>27/04/2016</a:t>
            </a:fld>
            <a:endParaRPr lang="pt-BR" dirty="0">
              <a:solidFill>
                <a:prstClr val="black">
                  <a:tint val="75000"/>
                </a:prstClr>
              </a:solidFill>
            </a:endParaRPr>
          </a:p>
        </p:txBody>
      </p:sp>
      <p:sp>
        <p:nvSpPr>
          <p:cNvPr id="6" name="Espaço Reservado para Rodapé 4"/>
          <p:cNvSpPr>
            <a:spLocks noGrp="1"/>
          </p:cNvSpPr>
          <p:nvPr>
            <p:ph type="ftr" sz="quarter" idx="15"/>
          </p:nvPr>
        </p:nvSpPr>
        <p:spPr>
          <a:xfrm>
            <a:off x="3124200" y="6381750"/>
            <a:ext cx="2895600" cy="365125"/>
          </a:xfrm>
        </p:spPr>
        <p:txBody>
          <a:bodyPr/>
          <a:lstStyle>
            <a:lvl1pPr>
              <a:defRPr/>
            </a:lvl1pPr>
          </a:lstStyle>
          <a:p>
            <a:pPr>
              <a:defRPr/>
            </a:pPr>
            <a:endParaRPr lang="pt-BR" dirty="0">
              <a:solidFill>
                <a:prstClr val="black">
                  <a:tint val="75000"/>
                </a:prstClr>
              </a:solidFill>
            </a:endParaRPr>
          </a:p>
        </p:txBody>
      </p:sp>
      <p:sp>
        <p:nvSpPr>
          <p:cNvPr id="7" name="Espaço Reservado para Número de Slide 5"/>
          <p:cNvSpPr>
            <a:spLocks noGrp="1"/>
          </p:cNvSpPr>
          <p:nvPr>
            <p:ph type="sldNum" sz="quarter" idx="16"/>
          </p:nvPr>
        </p:nvSpPr>
        <p:spPr>
          <a:xfrm>
            <a:off x="6553200" y="6381750"/>
            <a:ext cx="2133600" cy="365125"/>
          </a:xfrm>
        </p:spPr>
        <p:txBody>
          <a:bodyPr/>
          <a:lstStyle>
            <a:lvl1pPr>
              <a:defRPr/>
            </a:lvl1pPr>
          </a:lstStyle>
          <a:p>
            <a:fld id="{82D5D258-07A8-48A7-9B11-29E8DAE76B87}" type="slidenum">
              <a:rPr lang="pt-BR"/>
              <a:pPr/>
              <a:t>‹nº›</a:t>
            </a:fld>
            <a:endParaRPr lang="pt-BR" dirty="0"/>
          </a:p>
        </p:txBody>
      </p:sp>
    </p:spTree>
    <p:extLst>
      <p:ext uri="{BB962C8B-B14F-4D97-AF65-F5344CB8AC3E}">
        <p14:creationId xmlns:p14="http://schemas.microsoft.com/office/powerpoint/2010/main" val="30191735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pic>
        <p:nvPicPr>
          <p:cNvPr id="4" name="Picture 2" descr="Z:\Brain\slide mestre ppt\at\slide mestre la01-1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467544" y="188640"/>
            <a:ext cx="6347048" cy="597952"/>
          </a:xfrm>
        </p:spPr>
        <p:txBody>
          <a:bodyPr>
            <a:normAutofit/>
          </a:bodyPr>
          <a:lstStyle>
            <a:lvl1pPr algn="l">
              <a:defRPr sz="2400" cap="all" baseline="0">
                <a:solidFill>
                  <a:schemeClr val="accent3">
                    <a:lumMod val="50000"/>
                  </a:schemeClr>
                </a:solidFill>
                <a:latin typeface="Tahoma" pitchFamily="34" charset="0"/>
                <a:ea typeface="Tahoma" pitchFamily="34" charset="0"/>
                <a:cs typeface="Tahoma" pitchFamily="34" charset="0"/>
              </a:defRPr>
            </a:lvl1pPr>
          </a:lstStyle>
          <a:p>
            <a:r>
              <a:rPr lang="pt-BR" dirty="0" smtClean="0"/>
              <a:t>Clique para editar o título</a:t>
            </a:r>
            <a:endParaRPr lang="pt-BR" dirty="0"/>
          </a:p>
        </p:txBody>
      </p:sp>
      <p:sp>
        <p:nvSpPr>
          <p:cNvPr id="3" name="Espaço Reservado para Conteúdo 2"/>
          <p:cNvSpPr>
            <a:spLocks noGrp="1"/>
          </p:cNvSpPr>
          <p:nvPr>
            <p:ph idx="1"/>
          </p:nvPr>
        </p:nvSpPr>
        <p:spPr>
          <a:xfrm>
            <a:off x="467544" y="980728"/>
            <a:ext cx="8229600" cy="4536504"/>
          </a:xfrm>
        </p:spPr>
        <p:txBody>
          <a:bodyPr/>
          <a:lstStyle>
            <a:lvl1pPr marL="342900" indent="-342900" algn="just">
              <a:lnSpc>
                <a:spcPct val="150000"/>
              </a:lnSpc>
              <a:buFont typeface="Wingdings" pitchFamily="2" charset="2"/>
              <a:buChar char="Ø"/>
              <a:defRPr sz="2800">
                <a:solidFill>
                  <a:schemeClr val="accent3">
                    <a:lumMod val="50000"/>
                  </a:schemeClr>
                </a:solidFill>
                <a:latin typeface="Tahoma" pitchFamily="34" charset="0"/>
                <a:ea typeface="Tahoma" pitchFamily="34" charset="0"/>
                <a:cs typeface="Tahoma" pitchFamily="34" charset="0"/>
              </a:defRPr>
            </a:lvl1pPr>
            <a:lvl2pPr algn="just">
              <a:lnSpc>
                <a:spcPct val="150000"/>
              </a:lnSpc>
              <a:defRPr>
                <a:solidFill>
                  <a:schemeClr val="accent3">
                    <a:lumMod val="50000"/>
                  </a:schemeClr>
                </a:solidFill>
                <a:latin typeface="Tahoma" pitchFamily="34" charset="0"/>
                <a:ea typeface="Tahoma" pitchFamily="34" charset="0"/>
                <a:cs typeface="Tahoma" pitchFamily="34" charset="0"/>
              </a:defRPr>
            </a:lvl2pPr>
            <a:lvl3pPr algn="just">
              <a:lnSpc>
                <a:spcPct val="150000"/>
              </a:lnSpc>
              <a:defRPr>
                <a:solidFill>
                  <a:schemeClr val="accent3">
                    <a:lumMod val="50000"/>
                  </a:schemeClr>
                </a:solidFill>
                <a:latin typeface="Tahoma" pitchFamily="34" charset="0"/>
                <a:ea typeface="Tahoma" pitchFamily="34" charset="0"/>
                <a:cs typeface="Tahoma" pitchFamily="34" charset="0"/>
              </a:defRPr>
            </a:lvl3pPr>
            <a:lvl4pPr algn="just">
              <a:lnSpc>
                <a:spcPct val="150000"/>
              </a:lnSpc>
              <a:defRPr>
                <a:solidFill>
                  <a:schemeClr val="accent3">
                    <a:lumMod val="50000"/>
                  </a:schemeClr>
                </a:solidFill>
                <a:latin typeface="Tahoma" pitchFamily="34" charset="0"/>
                <a:ea typeface="Tahoma" pitchFamily="34" charset="0"/>
                <a:cs typeface="Tahoma" pitchFamily="34" charset="0"/>
              </a:defRPr>
            </a:lvl4pPr>
            <a:lvl5pPr algn="just">
              <a:lnSpc>
                <a:spcPct val="150000"/>
              </a:lnSpc>
              <a:defRPr>
                <a:solidFill>
                  <a:schemeClr val="accent3">
                    <a:lumMod val="50000"/>
                  </a:schemeClr>
                </a:solidFill>
                <a:latin typeface="Tahoma" pitchFamily="34" charset="0"/>
                <a:ea typeface="Tahoma" pitchFamily="34" charset="0"/>
                <a:cs typeface="Tahoma" pitchFamily="34" charset="0"/>
              </a:defRPr>
            </a:lvl5pPr>
          </a:lstStyle>
          <a:p>
            <a:pPr lvl="0"/>
            <a:r>
              <a:rPr lang="pt-BR" dirty="0" smtClean="0"/>
              <a:t>Clique para editar 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5" name="Espaço Reservado para Número de Slide 5"/>
          <p:cNvSpPr>
            <a:spLocks noGrp="1"/>
          </p:cNvSpPr>
          <p:nvPr>
            <p:ph type="sldNum" sz="quarter" idx="10"/>
          </p:nvPr>
        </p:nvSpPr>
        <p:spPr>
          <a:xfrm>
            <a:off x="596900" y="6296025"/>
            <a:ext cx="503238" cy="365125"/>
          </a:xfrm>
        </p:spPr>
        <p:txBody>
          <a:bodyPr/>
          <a:lstStyle>
            <a:lvl1pPr algn="ctr">
              <a:defRPr>
                <a:solidFill>
                  <a:schemeClr val="bg1"/>
                </a:solidFill>
              </a:defRPr>
            </a:lvl1pPr>
          </a:lstStyle>
          <a:p>
            <a:fld id="{F360F2B3-E866-4EA5-9902-425D04331977}" type="slidenum">
              <a:rPr lang="pt-BR">
                <a:solidFill>
                  <a:prstClr val="white"/>
                </a:solidFill>
              </a:rPr>
              <a:pPr/>
              <a:t>‹nº›</a:t>
            </a:fld>
            <a:endParaRPr lang="pt-BR" dirty="0">
              <a:solidFill>
                <a:prstClr val="white"/>
              </a:solidFill>
            </a:endParaRPr>
          </a:p>
        </p:txBody>
      </p:sp>
    </p:spTree>
    <p:extLst>
      <p:ext uri="{BB962C8B-B14F-4D97-AF65-F5344CB8AC3E}">
        <p14:creationId xmlns:p14="http://schemas.microsoft.com/office/powerpoint/2010/main" val="6133880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_Título e conteúdo">
    <p:spTree>
      <p:nvGrpSpPr>
        <p:cNvPr id="1" name=""/>
        <p:cNvGrpSpPr/>
        <p:nvPr/>
      </p:nvGrpSpPr>
      <p:grpSpPr>
        <a:xfrm>
          <a:off x="0" y="0"/>
          <a:ext cx="0" cy="0"/>
          <a:chOff x="0" y="0"/>
          <a:chExt cx="0" cy="0"/>
        </a:xfrm>
      </p:grpSpPr>
      <p:pic>
        <p:nvPicPr>
          <p:cNvPr id="4" name="Picture 2" descr="Z:\Brain\slide mestre ppt\at\slide mestre la01-10.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467544" y="188640"/>
            <a:ext cx="6347048" cy="597952"/>
          </a:xfrm>
        </p:spPr>
        <p:txBody>
          <a:bodyPr>
            <a:normAutofit/>
          </a:bodyPr>
          <a:lstStyle>
            <a:lvl1pPr algn="l">
              <a:defRPr sz="2400" cap="all" baseline="0">
                <a:solidFill>
                  <a:schemeClr val="accent3">
                    <a:lumMod val="50000"/>
                  </a:schemeClr>
                </a:solidFill>
                <a:latin typeface="Tahoma" pitchFamily="34" charset="0"/>
                <a:ea typeface="Tahoma" pitchFamily="34" charset="0"/>
                <a:cs typeface="Tahoma" pitchFamily="34" charset="0"/>
              </a:defRPr>
            </a:lvl1pPr>
          </a:lstStyle>
          <a:p>
            <a:r>
              <a:rPr lang="pt-BR" dirty="0" smtClean="0"/>
              <a:t>Clique para editar o título</a:t>
            </a:r>
            <a:endParaRPr lang="pt-BR" dirty="0"/>
          </a:p>
        </p:txBody>
      </p:sp>
      <p:sp>
        <p:nvSpPr>
          <p:cNvPr id="3" name="Espaço Reservado para Conteúdo 2"/>
          <p:cNvSpPr>
            <a:spLocks noGrp="1"/>
          </p:cNvSpPr>
          <p:nvPr>
            <p:ph idx="1"/>
          </p:nvPr>
        </p:nvSpPr>
        <p:spPr>
          <a:xfrm>
            <a:off x="467544" y="980728"/>
            <a:ext cx="8229600" cy="4896544"/>
          </a:xfrm>
        </p:spPr>
        <p:txBody>
          <a:bodyPr/>
          <a:lstStyle>
            <a:lvl1pPr marL="342900" indent="-342900" algn="just">
              <a:lnSpc>
                <a:spcPct val="150000"/>
              </a:lnSpc>
              <a:buFont typeface="Wingdings" pitchFamily="2" charset="2"/>
              <a:buChar char="Ø"/>
              <a:defRPr sz="2800">
                <a:solidFill>
                  <a:schemeClr val="accent3">
                    <a:lumMod val="50000"/>
                  </a:schemeClr>
                </a:solidFill>
                <a:latin typeface="Tahoma" pitchFamily="34" charset="0"/>
                <a:ea typeface="Tahoma" pitchFamily="34" charset="0"/>
                <a:cs typeface="Tahoma" pitchFamily="34" charset="0"/>
              </a:defRPr>
            </a:lvl1pPr>
            <a:lvl2pPr algn="just">
              <a:lnSpc>
                <a:spcPct val="150000"/>
              </a:lnSpc>
              <a:defRPr>
                <a:solidFill>
                  <a:schemeClr val="accent3">
                    <a:lumMod val="50000"/>
                  </a:schemeClr>
                </a:solidFill>
                <a:latin typeface="Tahoma" pitchFamily="34" charset="0"/>
                <a:ea typeface="Tahoma" pitchFamily="34" charset="0"/>
                <a:cs typeface="Tahoma" pitchFamily="34" charset="0"/>
              </a:defRPr>
            </a:lvl2pPr>
            <a:lvl3pPr algn="just">
              <a:lnSpc>
                <a:spcPct val="150000"/>
              </a:lnSpc>
              <a:defRPr>
                <a:solidFill>
                  <a:schemeClr val="accent3">
                    <a:lumMod val="50000"/>
                  </a:schemeClr>
                </a:solidFill>
                <a:latin typeface="Tahoma" pitchFamily="34" charset="0"/>
                <a:ea typeface="Tahoma" pitchFamily="34" charset="0"/>
                <a:cs typeface="Tahoma" pitchFamily="34" charset="0"/>
              </a:defRPr>
            </a:lvl3pPr>
            <a:lvl4pPr algn="just">
              <a:lnSpc>
                <a:spcPct val="150000"/>
              </a:lnSpc>
              <a:defRPr>
                <a:solidFill>
                  <a:schemeClr val="accent3">
                    <a:lumMod val="50000"/>
                  </a:schemeClr>
                </a:solidFill>
                <a:latin typeface="Tahoma" pitchFamily="34" charset="0"/>
                <a:ea typeface="Tahoma" pitchFamily="34" charset="0"/>
                <a:cs typeface="Tahoma" pitchFamily="34" charset="0"/>
              </a:defRPr>
            </a:lvl4pPr>
            <a:lvl5pPr algn="just">
              <a:lnSpc>
                <a:spcPct val="150000"/>
              </a:lnSpc>
              <a:defRPr>
                <a:solidFill>
                  <a:schemeClr val="accent3">
                    <a:lumMod val="50000"/>
                  </a:schemeClr>
                </a:solidFill>
                <a:latin typeface="Tahoma" pitchFamily="34" charset="0"/>
                <a:ea typeface="Tahoma" pitchFamily="34" charset="0"/>
                <a:cs typeface="Tahoma" pitchFamily="34" charset="0"/>
              </a:defRPr>
            </a:lvl5pPr>
          </a:lstStyle>
          <a:p>
            <a:pPr lvl="0"/>
            <a:r>
              <a:rPr lang="pt-BR" dirty="0" smtClean="0"/>
              <a:t>Clique para editar 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5" name="Espaço Reservado para Número de Slide 5"/>
          <p:cNvSpPr>
            <a:spLocks noGrp="1"/>
          </p:cNvSpPr>
          <p:nvPr>
            <p:ph type="sldNum" sz="quarter" idx="10"/>
          </p:nvPr>
        </p:nvSpPr>
        <p:spPr>
          <a:xfrm>
            <a:off x="611188" y="6237288"/>
            <a:ext cx="455612" cy="431800"/>
          </a:xfrm>
        </p:spPr>
        <p:txBody>
          <a:bodyPr/>
          <a:lstStyle>
            <a:lvl1pPr algn="ctr">
              <a:defRPr>
                <a:solidFill>
                  <a:schemeClr val="bg1"/>
                </a:solidFill>
              </a:defRPr>
            </a:lvl1pPr>
          </a:lstStyle>
          <a:p>
            <a:fld id="{EFA9CF82-BCD4-4235-A888-640081FD9E21}" type="slidenum">
              <a:rPr lang="pt-BR">
                <a:solidFill>
                  <a:prstClr val="white"/>
                </a:solidFill>
              </a:rPr>
              <a:pPr/>
              <a:t>‹nº›</a:t>
            </a:fld>
            <a:endParaRPr lang="pt-BR" dirty="0">
              <a:solidFill>
                <a:prstClr val="white"/>
              </a:solidFill>
            </a:endParaRPr>
          </a:p>
        </p:txBody>
      </p:sp>
    </p:spTree>
    <p:extLst>
      <p:ext uri="{BB962C8B-B14F-4D97-AF65-F5344CB8AC3E}">
        <p14:creationId xmlns:p14="http://schemas.microsoft.com/office/powerpoint/2010/main" val="3700421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2_Título e conteúdo">
    <p:spTree>
      <p:nvGrpSpPr>
        <p:cNvPr id="1" name=""/>
        <p:cNvGrpSpPr/>
        <p:nvPr/>
      </p:nvGrpSpPr>
      <p:grpSpPr>
        <a:xfrm>
          <a:off x="0" y="0"/>
          <a:ext cx="0" cy="0"/>
          <a:chOff x="0" y="0"/>
          <a:chExt cx="0" cy="0"/>
        </a:xfrm>
      </p:grpSpPr>
      <p:pic>
        <p:nvPicPr>
          <p:cNvPr id="4" name="Imagem 6" descr="slide mestre la01-1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 y="0"/>
            <a:ext cx="9124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467544" y="188640"/>
            <a:ext cx="6347048" cy="597952"/>
          </a:xfrm>
        </p:spPr>
        <p:txBody>
          <a:bodyPr>
            <a:normAutofit/>
          </a:bodyPr>
          <a:lstStyle>
            <a:lvl1pPr algn="l">
              <a:defRPr sz="2400" cap="all" baseline="0">
                <a:solidFill>
                  <a:schemeClr val="accent3">
                    <a:lumMod val="50000"/>
                  </a:schemeClr>
                </a:solidFill>
                <a:latin typeface="Tahoma" pitchFamily="34" charset="0"/>
                <a:ea typeface="Tahoma" pitchFamily="34" charset="0"/>
                <a:cs typeface="Tahoma" pitchFamily="34" charset="0"/>
              </a:defRPr>
            </a:lvl1pPr>
          </a:lstStyle>
          <a:p>
            <a:r>
              <a:rPr lang="pt-BR" dirty="0" smtClean="0"/>
              <a:t>Clique para editar o título</a:t>
            </a:r>
            <a:endParaRPr lang="pt-BR" dirty="0"/>
          </a:p>
        </p:txBody>
      </p:sp>
      <p:sp>
        <p:nvSpPr>
          <p:cNvPr id="3" name="Espaço Reservado para Conteúdo 2"/>
          <p:cNvSpPr>
            <a:spLocks noGrp="1"/>
          </p:cNvSpPr>
          <p:nvPr>
            <p:ph idx="1"/>
          </p:nvPr>
        </p:nvSpPr>
        <p:spPr>
          <a:xfrm>
            <a:off x="467544" y="980728"/>
            <a:ext cx="8229600" cy="4536504"/>
          </a:xfrm>
        </p:spPr>
        <p:txBody>
          <a:bodyPr/>
          <a:lstStyle>
            <a:lvl1pPr marL="342900" indent="-342900" algn="just">
              <a:lnSpc>
                <a:spcPct val="150000"/>
              </a:lnSpc>
              <a:buFont typeface="Wingdings" pitchFamily="2" charset="2"/>
              <a:buChar char="Ø"/>
              <a:defRPr sz="2800">
                <a:solidFill>
                  <a:schemeClr val="accent3">
                    <a:lumMod val="50000"/>
                  </a:schemeClr>
                </a:solidFill>
                <a:latin typeface="Tahoma" pitchFamily="34" charset="0"/>
                <a:ea typeface="Tahoma" pitchFamily="34" charset="0"/>
                <a:cs typeface="Tahoma" pitchFamily="34" charset="0"/>
              </a:defRPr>
            </a:lvl1pPr>
            <a:lvl2pPr algn="just">
              <a:lnSpc>
                <a:spcPct val="150000"/>
              </a:lnSpc>
              <a:defRPr>
                <a:solidFill>
                  <a:schemeClr val="accent3">
                    <a:lumMod val="50000"/>
                  </a:schemeClr>
                </a:solidFill>
                <a:latin typeface="Tahoma" pitchFamily="34" charset="0"/>
                <a:ea typeface="Tahoma" pitchFamily="34" charset="0"/>
                <a:cs typeface="Tahoma" pitchFamily="34" charset="0"/>
              </a:defRPr>
            </a:lvl2pPr>
            <a:lvl3pPr algn="just">
              <a:lnSpc>
                <a:spcPct val="150000"/>
              </a:lnSpc>
              <a:defRPr>
                <a:solidFill>
                  <a:schemeClr val="accent3">
                    <a:lumMod val="50000"/>
                  </a:schemeClr>
                </a:solidFill>
                <a:latin typeface="Tahoma" pitchFamily="34" charset="0"/>
                <a:ea typeface="Tahoma" pitchFamily="34" charset="0"/>
                <a:cs typeface="Tahoma" pitchFamily="34" charset="0"/>
              </a:defRPr>
            </a:lvl3pPr>
            <a:lvl4pPr algn="just">
              <a:lnSpc>
                <a:spcPct val="150000"/>
              </a:lnSpc>
              <a:defRPr>
                <a:solidFill>
                  <a:schemeClr val="accent3">
                    <a:lumMod val="50000"/>
                  </a:schemeClr>
                </a:solidFill>
                <a:latin typeface="Tahoma" pitchFamily="34" charset="0"/>
                <a:ea typeface="Tahoma" pitchFamily="34" charset="0"/>
                <a:cs typeface="Tahoma" pitchFamily="34" charset="0"/>
              </a:defRPr>
            </a:lvl4pPr>
            <a:lvl5pPr algn="just">
              <a:lnSpc>
                <a:spcPct val="150000"/>
              </a:lnSpc>
              <a:defRPr>
                <a:solidFill>
                  <a:schemeClr val="accent3">
                    <a:lumMod val="50000"/>
                  </a:schemeClr>
                </a:solidFill>
                <a:latin typeface="Tahoma" pitchFamily="34" charset="0"/>
                <a:ea typeface="Tahoma" pitchFamily="34" charset="0"/>
                <a:cs typeface="Tahoma" pitchFamily="34" charset="0"/>
              </a:defRPr>
            </a:lvl5pPr>
          </a:lstStyle>
          <a:p>
            <a:pPr lvl="0"/>
            <a:r>
              <a:rPr lang="pt-BR" dirty="0" smtClean="0"/>
              <a:t>Clique para editar 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5" name="Espaço Reservado para Data 3"/>
          <p:cNvSpPr>
            <a:spLocks noGrp="1"/>
          </p:cNvSpPr>
          <p:nvPr>
            <p:ph type="dt" sz="half" idx="10"/>
          </p:nvPr>
        </p:nvSpPr>
        <p:spPr/>
        <p:txBody>
          <a:bodyPr/>
          <a:lstStyle>
            <a:lvl1pPr>
              <a:defRPr/>
            </a:lvl1pPr>
          </a:lstStyle>
          <a:p>
            <a:pPr>
              <a:defRPr/>
            </a:pPr>
            <a:fld id="{295A7030-2AB7-4C66-BDA4-12F3E6315838}" type="datetime1">
              <a:rPr lang="pt-BR" smtClean="0">
                <a:solidFill>
                  <a:prstClr val="black">
                    <a:tint val="75000"/>
                  </a:prstClr>
                </a:solidFill>
              </a:rPr>
              <a:t>27/04/2016</a:t>
            </a:fld>
            <a:endParaRPr lang="pt-BR" dirty="0">
              <a:solidFill>
                <a:prstClr val="black">
                  <a:tint val="75000"/>
                </a:prstClr>
              </a:solidFill>
            </a:endParaRPr>
          </a:p>
        </p:txBody>
      </p:sp>
      <p:sp>
        <p:nvSpPr>
          <p:cNvPr id="6" name="Espaço Reservado para Rodapé 4"/>
          <p:cNvSpPr>
            <a:spLocks noGrp="1"/>
          </p:cNvSpPr>
          <p:nvPr>
            <p:ph type="ftr" sz="quarter" idx="11"/>
          </p:nvPr>
        </p:nvSpPr>
        <p:spPr/>
        <p:txBody>
          <a:bodyPr/>
          <a:lstStyle>
            <a:lvl1pPr>
              <a:defRPr/>
            </a:lvl1pPr>
          </a:lstStyle>
          <a:p>
            <a:pPr>
              <a:defRPr/>
            </a:pPr>
            <a:endParaRPr lang="pt-BR" dirty="0">
              <a:solidFill>
                <a:prstClr val="black">
                  <a:tint val="75000"/>
                </a:prstClr>
              </a:solidFill>
            </a:endParaRPr>
          </a:p>
        </p:txBody>
      </p:sp>
      <p:sp>
        <p:nvSpPr>
          <p:cNvPr id="7" name="Espaço Reservado para Número de Slide 5"/>
          <p:cNvSpPr>
            <a:spLocks noGrp="1"/>
          </p:cNvSpPr>
          <p:nvPr>
            <p:ph type="sldNum" sz="quarter" idx="12"/>
          </p:nvPr>
        </p:nvSpPr>
        <p:spPr/>
        <p:txBody>
          <a:bodyPr/>
          <a:lstStyle>
            <a:lvl1pPr>
              <a:defRPr/>
            </a:lvl1pPr>
          </a:lstStyle>
          <a:p>
            <a:fld id="{E5962EE8-8BAE-4ACF-B26E-67FFEEC6FD9E}" type="slidenum">
              <a:rPr lang="pt-BR"/>
              <a:pPr/>
              <a:t>‹nº›</a:t>
            </a:fld>
            <a:endParaRPr lang="pt-BR" dirty="0"/>
          </a:p>
        </p:txBody>
      </p:sp>
    </p:spTree>
    <p:extLst>
      <p:ext uri="{BB962C8B-B14F-4D97-AF65-F5344CB8AC3E}">
        <p14:creationId xmlns:p14="http://schemas.microsoft.com/office/powerpoint/2010/main" val="21159155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Cabeçalho da Seção">
    <p:spTree>
      <p:nvGrpSpPr>
        <p:cNvPr id="1" name=""/>
        <p:cNvGrpSpPr/>
        <p:nvPr/>
      </p:nvGrpSpPr>
      <p:grpSpPr>
        <a:xfrm>
          <a:off x="0" y="0"/>
          <a:ext cx="0" cy="0"/>
          <a:chOff x="0" y="0"/>
          <a:chExt cx="0" cy="0"/>
        </a:xfrm>
      </p:grpSpPr>
      <p:pic>
        <p:nvPicPr>
          <p:cNvPr id="3" name="Picture 19" descr="Z:\Brain\slide mestre ppt\at\slide mestre la01-0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ítulo 11"/>
          <p:cNvSpPr>
            <a:spLocks noGrp="1"/>
          </p:cNvSpPr>
          <p:nvPr>
            <p:ph type="title"/>
          </p:nvPr>
        </p:nvSpPr>
        <p:spPr>
          <a:xfrm>
            <a:off x="457200" y="1124744"/>
            <a:ext cx="4474840" cy="4392488"/>
          </a:xfrm>
        </p:spPr>
        <p:txBody>
          <a:bodyPr/>
          <a:lstStyle>
            <a:lvl1pPr algn="r">
              <a:defRPr sz="3200" cap="none"/>
            </a:lvl1pPr>
          </a:lstStyle>
          <a:p>
            <a:r>
              <a:rPr lang="pt-BR" smtClean="0"/>
              <a:t>Clique para editar o título mestre</a:t>
            </a:r>
            <a:endParaRPr lang="pt-BR" dirty="0"/>
          </a:p>
        </p:txBody>
      </p:sp>
    </p:spTree>
    <p:extLst>
      <p:ext uri="{BB962C8B-B14F-4D97-AF65-F5344CB8AC3E}">
        <p14:creationId xmlns:p14="http://schemas.microsoft.com/office/powerpoint/2010/main" val="7783511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Cabeçalho da Seção">
    <p:spTree>
      <p:nvGrpSpPr>
        <p:cNvPr id="1" name=""/>
        <p:cNvGrpSpPr/>
        <p:nvPr/>
      </p:nvGrpSpPr>
      <p:grpSpPr>
        <a:xfrm>
          <a:off x="0" y="0"/>
          <a:ext cx="0" cy="0"/>
          <a:chOff x="0" y="0"/>
          <a:chExt cx="0" cy="0"/>
        </a:xfrm>
      </p:grpSpPr>
      <p:pic>
        <p:nvPicPr>
          <p:cNvPr id="3" name="Picture 25" descr="Z:\Brain\slide mestre ppt\at\slide mestre la01-04.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75"/>
            <a:ext cx="91440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ítulo 11"/>
          <p:cNvSpPr>
            <a:spLocks noGrp="1"/>
          </p:cNvSpPr>
          <p:nvPr>
            <p:ph type="title"/>
          </p:nvPr>
        </p:nvSpPr>
        <p:spPr>
          <a:xfrm>
            <a:off x="457200" y="1124744"/>
            <a:ext cx="4474840" cy="4392488"/>
          </a:xfrm>
        </p:spPr>
        <p:txBody>
          <a:bodyPr/>
          <a:lstStyle>
            <a:lvl1pPr algn="r">
              <a:defRPr sz="3200" cap="none"/>
            </a:lvl1pPr>
          </a:lstStyle>
          <a:p>
            <a:r>
              <a:rPr lang="pt-BR" smtClean="0"/>
              <a:t>Clique para editar o título mestre</a:t>
            </a:r>
            <a:endParaRPr lang="pt-BR" dirty="0"/>
          </a:p>
        </p:txBody>
      </p:sp>
    </p:spTree>
    <p:extLst>
      <p:ext uri="{BB962C8B-B14F-4D97-AF65-F5344CB8AC3E}">
        <p14:creationId xmlns:p14="http://schemas.microsoft.com/office/powerpoint/2010/main" val="33470842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Cabeçalho da Seção">
    <p:spTree>
      <p:nvGrpSpPr>
        <p:cNvPr id="1" name=""/>
        <p:cNvGrpSpPr/>
        <p:nvPr/>
      </p:nvGrpSpPr>
      <p:grpSpPr>
        <a:xfrm>
          <a:off x="0" y="0"/>
          <a:ext cx="0" cy="0"/>
          <a:chOff x="0" y="0"/>
          <a:chExt cx="0" cy="0"/>
        </a:xfrm>
      </p:grpSpPr>
      <p:pic>
        <p:nvPicPr>
          <p:cNvPr id="3" name="Imagem 6" descr="slide mestre la01-05.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 y="0"/>
            <a:ext cx="9124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ítulo 11"/>
          <p:cNvSpPr>
            <a:spLocks noGrp="1"/>
          </p:cNvSpPr>
          <p:nvPr>
            <p:ph type="title"/>
          </p:nvPr>
        </p:nvSpPr>
        <p:spPr>
          <a:xfrm>
            <a:off x="457200" y="1124744"/>
            <a:ext cx="4474840" cy="4392488"/>
          </a:xfrm>
        </p:spPr>
        <p:txBody>
          <a:bodyPr/>
          <a:lstStyle>
            <a:lvl1pPr algn="r">
              <a:defRPr sz="3200" cap="none"/>
            </a:lvl1pPr>
          </a:lstStyle>
          <a:p>
            <a:r>
              <a:rPr lang="pt-BR" smtClean="0"/>
              <a:t>Clique para editar o título mestre</a:t>
            </a:r>
            <a:endParaRPr lang="pt-BR" dirty="0"/>
          </a:p>
        </p:txBody>
      </p:sp>
    </p:spTree>
    <p:extLst>
      <p:ext uri="{BB962C8B-B14F-4D97-AF65-F5344CB8AC3E}">
        <p14:creationId xmlns:p14="http://schemas.microsoft.com/office/powerpoint/2010/main" val="12432119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Cabeçalho da Seção">
    <p:spTree>
      <p:nvGrpSpPr>
        <p:cNvPr id="1" name=""/>
        <p:cNvGrpSpPr/>
        <p:nvPr/>
      </p:nvGrpSpPr>
      <p:grpSpPr>
        <a:xfrm>
          <a:off x="0" y="0"/>
          <a:ext cx="0" cy="0"/>
          <a:chOff x="0" y="0"/>
          <a:chExt cx="0" cy="0"/>
        </a:xfrm>
      </p:grpSpPr>
      <p:pic>
        <p:nvPicPr>
          <p:cNvPr id="3" name="Imagem 6" descr="slide mestre la01-06.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233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ítulo 11"/>
          <p:cNvSpPr>
            <a:spLocks noGrp="1"/>
          </p:cNvSpPr>
          <p:nvPr>
            <p:ph type="title"/>
          </p:nvPr>
        </p:nvSpPr>
        <p:spPr>
          <a:xfrm>
            <a:off x="457200" y="1124744"/>
            <a:ext cx="4474840" cy="4392488"/>
          </a:xfrm>
        </p:spPr>
        <p:txBody>
          <a:bodyPr/>
          <a:lstStyle>
            <a:lvl1pPr algn="r">
              <a:defRPr sz="3200" cap="none"/>
            </a:lvl1pPr>
          </a:lstStyle>
          <a:p>
            <a:r>
              <a:rPr lang="pt-BR" smtClean="0"/>
              <a:t>Clique para editar o título mestre</a:t>
            </a:r>
            <a:endParaRPr lang="pt-BR" dirty="0"/>
          </a:p>
        </p:txBody>
      </p:sp>
    </p:spTree>
    <p:extLst>
      <p:ext uri="{BB962C8B-B14F-4D97-AF65-F5344CB8AC3E}">
        <p14:creationId xmlns:p14="http://schemas.microsoft.com/office/powerpoint/2010/main" val="42013756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uas Partes de Conteúdo">
    <p:spTree>
      <p:nvGrpSpPr>
        <p:cNvPr id="1" name=""/>
        <p:cNvGrpSpPr/>
        <p:nvPr/>
      </p:nvGrpSpPr>
      <p:grpSpPr>
        <a:xfrm>
          <a:off x="0" y="0"/>
          <a:ext cx="0" cy="0"/>
          <a:chOff x="0" y="0"/>
          <a:chExt cx="0" cy="0"/>
        </a:xfrm>
      </p:grpSpPr>
      <p:pic>
        <p:nvPicPr>
          <p:cNvPr id="5" name="Imagem 6" descr="slide mestre la01-1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 y="0"/>
            <a:ext cx="9124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ço Reservado para Conteúdo 2"/>
          <p:cNvSpPr>
            <a:spLocks noGrp="1"/>
          </p:cNvSpPr>
          <p:nvPr>
            <p:ph sz="half" idx="1"/>
          </p:nvPr>
        </p:nvSpPr>
        <p:spPr>
          <a:xfrm>
            <a:off x="457200" y="1124744"/>
            <a:ext cx="4038600" cy="5001419"/>
          </a:xfrm>
        </p:spPr>
        <p:txBody>
          <a:bodyPr/>
          <a:lstStyle>
            <a:lvl1pPr marL="342900" indent="-342900">
              <a:buFont typeface="Wingdings" pitchFamily="2" charset="2"/>
              <a:buChar char="Ø"/>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dirty="0" smtClean="0"/>
              <a:t>Clique para editar 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4" name="Espaço Reservado para Conteúdo 3"/>
          <p:cNvSpPr>
            <a:spLocks noGrp="1"/>
          </p:cNvSpPr>
          <p:nvPr>
            <p:ph sz="half" idx="2"/>
          </p:nvPr>
        </p:nvSpPr>
        <p:spPr>
          <a:xfrm>
            <a:off x="4648200" y="1124744"/>
            <a:ext cx="4038600" cy="5001419"/>
          </a:xfrm>
        </p:spPr>
        <p:txBody>
          <a:bodyPr/>
          <a:lstStyle>
            <a:lvl1pPr marL="342900" indent="-342900">
              <a:buFont typeface="Wingdings" pitchFamily="2" charset="2"/>
              <a:buChar char="Ø"/>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dirty="0" smtClean="0"/>
              <a:t>Clique para editar 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13" name="Título 1"/>
          <p:cNvSpPr>
            <a:spLocks noGrp="1"/>
          </p:cNvSpPr>
          <p:nvPr>
            <p:ph type="title"/>
          </p:nvPr>
        </p:nvSpPr>
        <p:spPr>
          <a:xfrm>
            <a:off x="467544" y="260648"/>
            <a:ext cx="6347048" cy="597952"/>
          </a:xfrm>
        </p:spPr>
        <p:txBody>
          <a:bodyPr>
            <a:normAutofit/>
          </a:bodyPr>
          <a:lstStyle>
            <a:lvl1pPr algn="l">
              <a:defRPr sz="2800" cap="all" baseline="0">
                <a:solidFill>
                  <a:schemeClr val="accent3">
                    <a:lumMod val="50000"/>
                  </a:schemeClr>
                </a:solidFill>
                <a:latin typeface="Tahoma" pitchFamily="34" charset="0"/>
                <a:ea typeface="Tahoma" pitchFamily="34" charset="0"/>
                <a:cs typeface="Tahoma" pitchFamily="34" charset="0"/>
              </a:defRPr>
            </a:lvl1pPr>
          </a:lstStyle>
          <a:p>
            <a:r>
              <a:rPr lang="pt-BR" dirty="0" smtClean="0"/>
              <a:t>Clique para editar o título</a:t>
            </a:r>
            <a:endParaRPr lang="pt-BR" dirty="0"/>
          </a:p>
        </p:txBody>
      </p:sp>
      <p:sp>
        <p:nvSpPr>
          <p:cNvPr id="6" name="Espaço Reservado para Data 4"/>
          <p:cNvSpPr>
            <a:spLocks noGrp="1"/>
          </p:cNvSpPr>
          <p:nvPr>
            <p:ph type="dt" sz="half" idx="10"/>
          </p:nvPr>
        </p:nvSpPr>
        <p:spPr/>
        <p:txBody>
          <a:bodyPr/>
          <a:lstStyle>
            <a:lvl1pPr>
              <a:defRPr/>
            </a:lvl1pPr>
          </a:lstStyle>
          <a:p>
            <a:pPr>
              <a:defRPr/>
            </a:pPr>
            <a:fld id="{93FA4197-7C00-4511-B199-20EDDFEF7EA1}" type="datetime1">
              <a:rPr lang="pt-BR" smtClean="0">
                <a:solidFill>
                  <a:prstClr val="black">
                    <a:tint val="75000"/>
                  </a:prstClr>
                </a:solidFill>
              </a:rPr>
              <a:t>27/04/2016</a:t>
            </a:fld>
            <a:endParaRPr lang="pt-BR" dirty="0">
              <a:solidFill>
                <a:prstClr val="black">
                  <a:tint val="75000"/>
                </a:prstClr>
              </a:solidFill>
            </a:endParaRPr>
          </a:p>
        </p:txBody>
      </p:sp>
      <p:sp>
        <p:nvSpPr>
          <p:cNvPr id="7" name="Espaço Reservado para Rodapé 5"/>
          <p:cNvSpPr>
            <a:spLocks noGrp="1"/>
          </p:cNvSpPr>
          <p:nvPr>
            <p:ph type="ftr" sz="quarter" idx="11"/>
          </p:nvPr>
        </p:nvSpPr>
        <p:spPr/>
        <p:txBody>
          <a:bodyPr/>
          <a:lstStyle>
            <a:lvl1pPr>
              <a:defRPr/>
            </a:lvl1pPr>
          </a:lstStyle>
          <a:p>
            <a:pPr>
              <a:defRPr/>
            </a:pPr>
            <a:endParaRPr lang="pt-BR" dirty="0">
              <a:solidFill>
                <a:prstClr val="black">
                  <a:tint val="75000"/>
                </a:prstClr>
              </a:solidFill>
            </a:endParaRPr>
          </a:p>
        </p:txBody>
      </p:sp>
      <p:sp>
        <p:nvSpPr>
          <p:cNvPr id="8" name="Espaço Reservado para Número de Slide 6"/>
          <p:cNvSpPr>
            <a:spLocks noGrp="1"/>
          </p:cNvSpPr>
          <p:nvPr>
            <p:ph type="sldNum" sz="quarter" idx="12"/>
          </p:nvPr>
        </p:nvSpPr>
        <p:spPr/>
        <p:txBody>
          <a:bodyPr/>
          <a:lstStyle>
            <a:lvl1pPr>
              <a:defRPr/>
            </a:lvl1pPr>
          </a:lstStyle>
          <a:p>
            <a:fld id="{54381DE7-881F-48A8-94B6-A14D795E853D}" type="slidenum">
              <a:rPr lang="pt-BR"/>
              <a:pPr/>
              <a:t>‹nº›</a:t>
            </a:fld>
            <a:endParaRPr lang="pt-BR" dirty="0"/>
          </a:p>
        </p:txBody>
      </p:sp>
    </p:spTree>
    <p:extLst>
      <p:ext uri="{BB962C8B-B14F-4D97-AF65-F5344CB8AC3E}">
        <p14:creationId xmlns:p14="http://schemas.microsoft.com/office/powerpoint/2010/main" val="32849948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Duas Partes de Conteúdo">
    <p:spTree>
      <p:nvGrpSpPr>
        <p:cNvPr id="1" name=""/>
        <p:cNvGrpSpPr/>
        <p:nvPr/>
      </p:nvGrpSpPr>
      <p:grpSpPr>
        <a:xfrm>
          <a:off x="0" y="0"/>
          <a:ext cx="0" cy="0"/>
          <a:chOff x="0" y="0"/>
          <a:chExt cx="0" cy="0"/>
        </a:xfrm>
      </p:grpSpPr>
      <p:pic>
        <p:nvPicPr>
          <p:cNvPr id="5" name="Imagem 6" descr="slide mestre la01-1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 y="0"/>
            <a:ext cx="9124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ço Reservado para Conteúdo 2"/>
          <p:cNvSpPr>
            <a:spLocks noGrp="1"/>
          </p:cNvSpPr>
          <p:nvPr>
            <p:ph sz="half" idx="1"/>
          </p:nvPr>
        </p:nvSpPr>
        <p:spPr>
          <a:xfrm>
            <a:off x="457200" y="797518"/>
            <a:ext cx="4038600" cy="5655818"/>
          </a:xfrm>
        </p:spPr>
        <p:txBody>
          <a:bodyPr>
            <a:normAutofit/>
          </a:bodyPr>
          <a:lstStyle>
            <a:lvl1pPr marL="0" indent="0">
              <a:buFont typeface="Wingdings" pitchFamily="2" charset="2"/>
              <a:buNone/>
              <a:defRPr sz="1200" baseline="0">
                <a:latin typeface="Tahoma" pitchFamily="34" charset="0"/>
                <a:ea typeface="Tahoma" pitchFamily="34" charset="0"/>
                <a:cs typeface="Tahoma"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dirty="0"/>
          </a:p>
        </p:txBody>
      </p:sp>
      <p:sp>
        <p:nvSpPr>
          <p:cNvPr id="4" name="Espaço Reservado para Conteúdo 3"/>
          <p:cNvSpPr>
            <a:spLocks noGrp="1"/>
          </p:cNvSpPr>
          <p:nvPr>
            <p:ph sz="half" idx="2"/>
          </p:nvPr>
        </p:nvSpPr>
        <p:spPr>
          <a:xfrm>
            <a:off x="4648200" y="797518"/>
            <a:ext cx="4038600" cy="5727826"/>
          </a:xfrm>
        </p:spPr>
        <p:txBody>
          <a:bodyPr/>
          <a:lstStyle>
            <a:lvl1pPr marL="0" indent="0">
              <a:buFont typeface="Wingdings" pitchFamily="2" charset="2"/>
              <a:buNone/>
              <a:defRPr sz="2800" baseline="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endParaRPr lang="pt-BR" dirty="0" smtClean="0"/>
          </a:p>
          <a:p>
            <a:endParaRPr lang="pt-BR" dirty="0" smtClean="0"/>
          </a:p>
          <a:p>
            <a:endParaRPr lang="pt-BR" dirty="0" smtClean="0"/>
          </a:p>
          <a:p>
            <a:endParaRPr lang="pt-BR" dirty="0" smtClean="0"/>
          </a:p>
          <a:p>
            <a:endParaRPr lang="pt-BR" dirty="0" smtClean="0"/>
          </a:p>
          <a:p>
            <a:endParaRPr lang="pt-BR" dirty="0" smtClean="0"/>
          </a:p>
          <a:p>
            <a:endParaRPr lang="pt-BR" dirty="0" smtClean="0"/>
          </a:p>
          <a:p>
            <a:endParaRPr lang="pt-BR" dirty="0" smtClean="0"/>
          </a:p>
          <a:p>
            <a:endParaRPr lang="pt-BR" dirty="0" smtClean="0"/>
          </a:p>
          <a:p>
            <a:endParaRPr lang="pt-BR" dirty="0" smtClean="0"/>
          </a:p>
          <a:p>
            <a:endParaRPr lang="pt-BR" dirty="0" smtClean="0"/>
          </a:p>
          <a:p>
            <a:endParaRPr lang="pt-BR" dirty="0" smtClean="0"/>
          </a:p>
          <a:p>
            <a:endParaRPr lang="pt-BR" dirty="0" smtClean="0"/>
          </a:p>
          <a:p>
            <a:endParaRPr lang="pt-BR" dirty="0" smtClean="0"/>
          </a:p>
          <a:p>
            <a:r>
              <a:rPr lang="pt-BR" dirty="0" smtClean="0"/>
              <a:t>Início da construção: Mês/Ano</a:t>
            </a:r>
          </a:p>
          <a:p>
            <a:r>
              <a:rPr lang="pt-BR" dirty="0" smtClean="0"/>
              <a:t>Entrega da obra: Mês/Ano</a:t>
            </a:r>
          </a:p>
          <a:p>
            <a:r>
              <a:rPr lang="pt-BR" dirty="0" smtClean="0"/>
              <a:t>Disponibilidade: %</a:t>
            </a:r>
          </a:p>
          <a:p>
            <a:pPr lvl="0"/>
            <a:endParaRPr lang="pt-BR" dirty="0"/>
          </a:p>
        </p:txBody>
      </p:sp>
      <p:sp>
        <p:nvSpPr>
          <p:cNvPr id="13" name="Título 1"/>
          <p:cNvSpPr>
            <a:spLocks noGrp="1"/>
          </p:cNvSpPr>
          <p:nvPr>
            <p:ph type="title"/>
          </p:nvPr>
        </p:nvSpPr>
        <p:spPr>
          <a:xfrm>
            <a:off x="467544" y="113690"/>
            <a:ext cx="6347048" cy="597952"/>
          </a:xfrm>
        </p:spPr>
        <p:txBody>
          <a:bodyPr>
            <a:normAutofit/>
          </a:bodyPr>
          <a:lstStyle>
            <a:lvl1pPr algn="l">
              <a:defRPr sz="2800" cap="all" baseline="0">
                <a:solidFill>
                  <a:schemeClr val="accent3">
                    <a:lumMod val="50000"/>
                  </a:schemeClr>
                </a:solidFill>
                <a:latin typeface="Tahoma" pitchFamily="34" charset="0"/>
                <a:ea typeface="Tahoma" pitchFamily="34" charset="0"/>
                <a:cs typeface="Tahoma" pitchFamily="34" charset="0"/>
              </a:defRPr>
            </a:lvl1pPr>
          </a:lstStyle>
          <a:p>
            <a:r>
              <a:rPr lang="pt-BR" smtClean="0"/>
              <a:t>Clique para editar o título mestre</a:t>
            </a:r>
            <a:endParaRPr lang="pt-BR" dirty="0"/>
          </a:p>
        </p:txBody>
      </p:sp>
      <p:sp>
        <p:nvSpPr>
          <p:cNvPr id="6" name="Espaço Reservado para Data 4"/>
          <p:cNvSpPr>
            <a:spLocks noGrp="1"/>
          </p:cNvSpPr>
          <p:nvPr>
            <p:ph type="dt" sz="half" idx="10"/>
          </p:nvPr>
        </p:nvSpPr>
        <p:spPr/>
        <p:txBody>
          <a:bodyPr/>
          <a:lstStyle>
            <a:lvl1pPr>
              <a:defRPr/>
            </a:lvl1pPr>
          </a:lstStyle>
          <a:p>
            <a:pPr>
              <a:defRPr/>
            </a:pPr>
            <a:fld id="{259B135D-85DE-421C-A4DE-E801B7C24F90}" type="datetime1">
              <a:rPr lang="pt-BR" smtClean="0">
                <a:solidFill>
                  <a:prstClr val="black">
                    <a:tint val="75000"/>
                  </a:prstClr>
                </a:solidFill>
              </a:rPr>
              <a:t>27/04/2016</a:t>
            </a:fld>
            <a:endParaRPr lang="pt-BR" dirty="0">
              <a:solidFill>
                <a:prstClr val="black">
                  <a:tint val="75000"/>
                </a:prstClr>
              </a:solidFill>
            </a:endParaRPr>
          </a:p>
        </p:txBody>
      </p:sp>
      <p:sp>
        <p:nvSpPr>
          <p:cNvPr id="7" name="Espaço Reservado para Rodapé 5"/>
          <p:cNvSpPr>
            <a:spLocks noGrp="1"/>
          </p:cNvSpPr>
          <p:nvPr>
            <p:ph type="ftr" sz="quarter" idx="11"/>
          </p:nvPr>
        </p:nvSpPr>
        <p:spPr/>
        <p:txBody>
          <a:bodyPr/>
          <a:lstStyle>
            <a:lvl1pPr>
              <a:defRPr/>
            </a:lvl1pPr>
          </a:lstStyle>
          <a:p>
            <a:pPr>
              <a:defRPr/>
            </a:pPr>
            <a:endParaRPr lang="pt-BR" dirty="0">
              <a:solidFill>
                <a:prstClr val="black">
                  <a:tint val="75000"/>
                </a:prstClr>
              </a:solidFill>
            </a:endParaRPr>
          </a:p>
        </p:txBody>
      </p:sp>
      <p:sp>
        <p:nvSpPr>
          <p:cNvPr id="8" name="Espaço Reservado para Número de Slide 6"/>
          <p:cNvSpPr>
            <a:spLocks noGrp="1"/>
          </p:cNvSpPr>
          <p:nvPr>
            <p:ph type="sldNum" sz="quarter" idx="12"/>
          </p:nvPr>
        </p:nvSpPr>
        <p:spPr/>
        <p:txBody>
          <a:bodyPr/>
          <a:lstStyle>
            <a:lvl1pPr>
              <a:defRPr/>
            </a:lvl1pPr>
          </a:lstStyle>
          <a:p>
            <a:fld id="{9DE7C2BC-2FFA-4CD3-9CCF-F8B302316687}" type="slidenum">
              <a:rPr lang="pt-BR"/>
              <a:pPr/>
              <a:t>‹nº›</a:t>
            </a:fld>
            <a:endParaRPr lang="pt-BR" dirty="0"/>
          </a:p>
        </p:txBody>
      </p:sp>
    </p:spTree>
    <p:extLst>
      <p:ext uri="{BB962C8B-B14F-4D97-AF65-F5344CB8AC3E}">
        <p14:creationId xmlns:p14="http://schemas.microsoft.com/office/powerpoint/2010/main" val="2202483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Slide de título">
    <p:spTree>
      <p:nvGrpSpPr>
        <p:cNvPr id="1" name=""/>
        <p:cNvGrpSpPr/>
        <p:nvPr/>
      </p:nvGrpSpPr>
      <p:grpSpPr>
        <a:xfrm>
          <a:off x="0" y="0"/>
          <a:ext cx="0" cy="0"/>
          <a:chOff x="0" y="0"/>
          <a:chExt cx="0" cy="0"/>
        </a:xfrm>
      </p:grpSpPr>
      <p:pic>
        <p:nvPicPr>
          <p:cNvPr id="8" name="Imagem 7" descr="slide mestre la01-13.jpg"/>
          <p:cNvPicPr>
            <a:picLocks noChangeAspect="1"/>
          </p:cNvPicPr>
          <p:nvPr userDrawn="1"/>
        </p:nvPicPr>
        <p:blipFill>
          <a:blip r:embed="rId2" cstate="print"/>
          <a:stretch>
            <a:fillRect/>
          </a:stretch>
        </p:blipFill>
        <p:spPr>
          <a:xfrm>
            <a:off x="0" y="0"/>
            <a:ext cx="9144000" cy="6858000"/>
          </a:xfrm>
          <a:prstGeom prst="rect">
            <a:avLst/>
          </a:prstGeom>
        </p:spPr>
      </p:pic>
      <p:sp>
        <p:nvSpPr>
          <p:cNvPr id="10" name="Espaço Reservado para Data 3"/>
          <p:cNvSpPr>
            <a:spLocks noGrp="1"/>
          </p:cNvSpPr>
          <p:nvPr>
            <p:ph type="dt" sz="half" idx="10"/>
          </p:nvPr>
        </p:nvSpPr>
        <p:spPr>
          <a:xfrm>
            <a:off x="457200" y="6381328"/>
            <a:ext cx="2133600" cy="365125"/>
          </a:xfrm>
        </p:spPr>
        <p:txBody>
          <a:bodyPr/>
          <a:lstStyle/>
          <a:p>
            <a:fld id="{0C2AA1E3-263E-4A77-B36B-1B150420F0BD}" type="datetime1">
              <a:rPr lang="pt-BR" smtClean="0"/>
              <a:t>27/04/2016</a:t>
            </a:fld>
            <a:endParaRPr lang="pt-BR" dirty="0"/>
          </a:p>
        </p:txBody>
      </p:sp>
      <p:sp>
        <p:nvSpPr>
          <p:cNvPr id="11" name="Espaço Reservado para Rodapé 4"/>
          <p:cNvSpPr>
            <a:spLocks noGrp="1"/>
          </p:cNvSpPr>
          <p:nvPr>
            <p:ph type="ftr" sz="quarter" idx="11"/>
          </p:nvPr>
        </p:nvSpPr>
        <p:spPr>
          <a:xfrm>
            <a:off x="3124200" y="6381328"/>
            <a:ext cx="2895600" cy="365125"/>
          </a:xfrm>
        </p:spPr>
        <p:txBody>
          <a:bodyPr/>
          <a:lstStyle/>
          <a:p>
            <a:endParaRPr lang="pt-BR" dirty="0"/>
          </a:p>
        </p:txBody>
      </p:sp>
      <p:sp>
        <p:nvSpPr>
          <p:cNvPr id="14" name="Espaço Reservado para Número de Slide 5"/>
          <p:cNvSpPr>
            <a:spLocks noGrp="1"/>
          </p:cNvSpPr>
          <p:nvPr>
            <p:ph type="sldNum" sz="quarter" idx="12"/>
          </p:nvPr>
        </p:nvSpPr>
        <p:spPr>
          <a:xfrm>
            <a:off x="6553200" y="6381328"/>
            <a:ext cx="2133600" cy="365125"/>
          </a:xfrm>
        </p:spPr>
        <p:txBody>
          <a:bodyPr/>
          <a:lstStyle/>
          <a:p>
            <a:fld id="{8EA0BB2B-8F84-41E0-8971-6676C0BADA27}" type="slidenum">
              <a:rPr lang="pt-BR" smtClean="0"/>
              <a:pPr/>
              <a:t>‹nº›</a:t>
            </a:fld>
            <a:endParaRPr lang="pt-BR" dirty="0"/>
          </a:p>
        </p:txBody>
      </p:sp>
      <p:sp>
        <p:nvSpPr>
          <p:cNvPr id="15" name="Título 11"/>
          <p:cNvSpPr>
            <a:spLocks noGrp="1"/>
          </p:cNvSpPr>
          <p:nvPr>
            <p:ph type="title" hasCustomPrompt="1"/>
          </p:nvPr>
        </p:nvSpPr>
        <p:spPr>
          <a:xfrm>
            <a:off x="4355976" y="1628800"/>
            <a:ext cx="4330824" cy="3384376"/>
          </a:xfrm>
        </p:spPr>
        <p:txBody>
          <a:bodyPr/>
          <a:lstStyle>
            <a:lvl1pPr algn="l">
              <a:defRPr sz="3200" cap="none">
                <a:solidFill>
                  <a:schemeClr val="bg1"/>
                </a:solidFill>
              </a:defRPr>
            </a:lvl1pPr>
          </a:lstStyle>
          <a:p>
            <a:r>
              <a:rPr lang="pt-BR" dirty="0" smtClean="0"/>
              <a:t>clique para editar o título mestre</a:t>
            </a:r>
            <a:endParaRPr lang="pt-BR" dirty="0"/>
          </a:p>
        </p:txBody>
      </p:sp>
      <p:sp>
        <p:nvSpPr>
          <p:cNvPr id="16" name="Espaço Reservado para Texto 4"/>
          <p:cNvSpPr>
            <a:spLocks noGrp="1"/>
          </p:cNvSpPr>
          <p:nvPr>
            <p:ph type="body" sz="quarter" idx="13" hasCustomPrompt="1"/>
          </p:nvPr>
        </p:nvSpPr>
        <p:spPr>
          <a:xfrm>
            <a:off x="4395564" y="5157192"/>
            <a:ext cx="4568924" cy="1008112"/>
          </a:xfrm>
        </p:spPr>
        <p:txBody>
          <a:bodyPr anchor="ctr">
            <a:noAutofit/>
          </a:bodyPr>
          <a:lstStyle>
            <a:lvl1pPr marL="0" indent="0" algn="l">
              <a:lnSpc>
                <a:spcPct val="150000"/>
              </a:lnSpc>
              <a:buNone/>
              <a:defRPr sz="2400" cap="none" baseline="0">
                <a:solidFill>
                  <a:schemeClr val="bg1"/>
                </a:solidFill>
                <a:latin typeface="Tahoma" pitchFamily="34" charset="0"/>
                <a:ea typeface="Tahoma" pitchFamily="34" charset="0"/>
                <a:cs typeface="Tahoma" pitchFamily="34" charset="0"/>
              </a:defRPr>
            </a:lvl1pPr>
          </a:lstStyle>
          <a:p>
            <a:pPr lvl="0"/>
            <a:r>
              <a:rPr lang="pt-BR" dirty="0" smtClean="0"/>
              <a:t>Mês/ANO</a:t>
            </a:r>
            <a:endParaRPr lang="pt-BR" dirty="0"/>
          </a:p>
        </p:txBody>
      </p:sp>
    </p:spTree>
    <p:extLst>
      <p:ext uri="{BB962C8B-B14F-4D97-AF65-F5344CB8AC3E}">
        <p14:creationId xmlns:p14="http://schemas.microsoft.com/office/powerpoint/2010/main" val="16810402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mparação">
    <p:spTree>
      <p:nvGrpSpPr>
        <p:cNvPr id="1" name=""/>
        <p:cNvGrpSpPr/>
        <p:nvPr/>
      </p:nvGrpSpPr>
      <p:grpSpPr>
        <a:xfrm>
          <a:off x="0" y="0"/>
          <a:ext cx="0" cy="0"/>
          <a:chOff x="0" y="0"/>
          <a:chExt cx="0" cy="0"/>
        </a:xfrm>
      </p:grpSpPr>
      <p:pic>
        <p:nvPicPr>
          <p:cNvPr id="7" name="Imagem 6" descr="slide mestre la01-1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 y="0"/>
            <a:ext cx="9124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ço Reservado para Texto 2"/>
          <p:cNvSpPr>
            <a:spLocks noGrp="1"/>
          </p:cNvSpPr>
          <p:nvPr>
            <p:ph type="body" idx="1"/>
          </p:nvPr>
        </p:nvSpPr>
        <p:spPr>
          <a:xfrm>
            <a:off x="457200" y="1052736"/>
            <a:ext cx="4040188" cy="112213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dirty="0" smtClean="0"/>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marL="342900" indent="-342900">
              <a:buFont typeface="Wingdings" pitchFamily="2" charset="2"/>
              <a:buChar char="Ø"/>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dirty="0" smtClean="0"/>
              <a:t>Clique para editar 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5" name="Espaço Reservado para Texto 4"/>
          <p:cNvSpPr>
            <a:spLocks noGrp="1"/>
          </p:cNvSpPr>
          <p:nvPr>
            <p:ph type="body" sz="quarter" idx="3"/>
          </p:nvPr>
        </p:nvSpPr>
        <p:spPr>
          <a:xfrm>
            <a:off x="4645025" y="1052736"/>
            <a:ext cx="4041775" cy="112213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dirty="0" smtClean="0"/>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marL="342900" indent="-342900">
              <a:buFont typeface="Wingdings" pitchFamily="2" charset="2"/>
              <a:buChar char="Ø"/>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dirty="0" smtClean="0"/>
              <a:t>Clique para editar 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15" name="Título 1"/>
          <p:cNvSpPr>
            <a:spLocks noGrp="1"/>
          </p:cNvSpPr>
          <p:nvPr>
            <p:ph type="title"/>
          </p:nvPr>
        </p:nvSpPr>
        <p:spPr>
          <a:xfrm>
            <a:off x="467544" y="188640"/>
            <a:ext cx="6347048" cy="597952"/>
          </a:xfrm>
        </p:spPr>
        <p:txBody>
          <a:bodyPr>
            <a:normAutofit/>
          </a:bodyPr>
          <a:lstStyle>
            <a:lvl1pPr algn="l">
              <a:defRPr sz="2800" cap="all" baseline="0">
                <a:solidFill>
                  <a:schemeClr val="accent3">
                    <a:lumMod val="50000"/>
                  </a:schemeClr>
                </a:solidFill>
                <a:latin typeface="Tahoma" pitchFamily="34" charset="0"/>
                <a:ea typeface="Tahoma" pitchFamily="34" charset="0"/>
                <a:cs typeface="Tahoma" pitchFamily="34" charset="0"/>
              </a:defRPr>
            </a:lvl1pPr>
          </a:lstStyle>
          <a:p>
            <a:r>
              <a:rPr lang="pt-BR" dirty="0" smtClean="0"/>
              <a:t>Clique para editar o título</a:t>
            </a:r>
            <a:endParaRPr lang="pt-BR" dirty="0"/>
          </a:p>
        </p:txBody>
      </p:sp>
      <p:sp>
        <p:nvSpPr>
          <p:cNvPr id="8" name="Espaço Reservado para Data 6"/>
          <p:cNvSpPr>
            <a:spLocks noGrp="1"/>
          </p:cNvSpPr>
          <p:nvPr>
            <p:ph type="dt" sz="half" idx="10"/>
          </p:nvPr>
        </p:nvSpPr>
        <p:spPr/>
        <p:txBody>
          <a:bodyPr/>
          <a:lstStyle>
            <a:lvl1pPr>
              <a:defRPr/>
            </a:lvl1pPr>
          </a:lstStyle>
          <a:p>
            <a:pPr>
              <a:defRPr/>
            </a:pPr>
            <a:fld id="{FDEC4942-C419-48A5-B9D4-DBDA01E97BBB}" type="datetime1">
              <a:rPr lang="pt-BR" smtClean="0">
                <a:solidFill>
                  <a:prstClr val="black">
                    <a:tint val="75000"/>
                  </a:prstClr>
                </a:solidFill>
              </a:rPr>
              <a:t>27/04/2016</a:t>
            </a:fld>
            <a:endParaRPr lang="pt-BR" dirty="0">
              <a:solidFill>
                <a:prstClr val="black">
                  <a:tint val="75000"/>
                </a:prstClr>
              </a:solidFill>
            </a:endParaRPr>
          </a:p>
        </p:txBody>
      </p:sp>
      <p:sp>
        <p:nvSpPr>
          <p:cNvPr id="9" name="Espaço Reservado para Rodapé 7"/>
          <p:cNvSpPr>
            <a:spLocks noGrp="1"/>
          </p:cNvSpPr>
          <p:nvPr>
            <p:ph type="ftr" sz="quarter" idx="11"/>
          </p:nvPr>
        </p:nvSpPr>
        <p:spPr/>
        <p:txBody>
          <a:bodyPr/>
          <a:lstStyle>
            <a:lvl1pPr>
              <a:defRPr/>
            </a:lvl1pPr>
          </a:lstStyle>
          <a:p>
            <a:pPr>
              <a:defRPr/>
            </a:pPr>
            <a:endParaRPr lang="pt-BR" dirty="0">
              <a:solidFill>
                <a:prstClr val="black">
                  <a:tint val="75000"/>
                </a:prstClr>
              </a:solidFill>
            </a:endParaRPr>
          </a:p>
        </p:txBody>
      </p:sp>
      <p:sp>
        <p:nvSpPr>
          <p:cNvPr id="10" name="Espaço Reservado para Número de Slide 8"/>
          <p:cNvSpPr>
            <a:spLocks noGrp="1"/>
          </p:cNvSpPr>
          <p:nvPr>
            <p:ph type="sldNum" sz="quarter" idx="12"/>
          </p:nvPr>
        </p:nvSpPr>
        <p:spPr/>
        <p:txBody>
          <a:bodyPr/>
          <a:lstStyle>
            <a:lvl1pPr>
              <a:defRPr/>
            </a:lvl1pPr>
          </a:lstStyle>
          <a:p>
            <a:fld id="{44E983F2-4481-4A74-B8CF-17232738E247}" type="slidenum">
              <a:rPr lang="pt-BR"/>
              <a:pPr/>
              <a:t>‹nº›</a:t>
            </a:fld>
            <a:endParaRPr lang="pt-BR" dirty="0"/>
          </a:p>
        </p:txBody>
      </p:sp>
    </p:spTree>
    <p:extLst>
      <p:ext uri="{BB962C8B-B14F-4D97-AF65-F5344CB8AC3E}">
        <p14:creationId xmlns:p14="http://schemas.microsoft.com/office/powerpoint/2010/main" val="12090884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omente título">
    <p:spTree>
      <p:nvGrpSpPr>
        <p:cNvPr id="1" name=""/>
        <p:cNvGrpSpPr/>
        <p:nvPr/>
      </p:nvGrpSpPr>
      <p:grpSpPr>
        <a:xfrm>
          <a:off x="0" y="0"/>
          <a:ext cx="0" cy="0"/>
          <a:chOff x="0" y="0"/>
          <a:chExt cx="0" cy="0"/>
        </a:xfrm>
      </p:grpSpPr>
      <p:pic>
        <p:nvPicPr>
          <p:cNvPr id="3" name="Picture 2" descr="Z:\Brain\slide mestre ppt\at\slide mestre la01-1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Espaço Reservado para Número de Slide 5"/>
          <p:cNvSpPr txBox="1">
            <a:spLocks/>
          </p:cNvSpPr>
          <p:nvPr userDrawn="1"/>
        </p:nvSpPr>
        <p:spPr>
          <a:xfrm>
            <a:off x="596900" y="6296025"/>
            <a:ext cx="503238" cy="365125"/>
          </a:xfrm>
          <a:prstGeom prst="rect">
            <a:avLst/>
          </a:prstGeom>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fld id="{18A82669-3949-4DD1-B6A7-511F1B2FBC9D}" type="slidenum">
              <a:rPr lang="pt-BR" sz="1200" smtClean="0">
                <a:solidFill>
                  <a:prstClr val="white"/>
                </a:solidFill>
              </a:rPr>
              <a:pPr algn="ctr" fontAlgn="base">
                <a:spcBef>
                  <a:spcPct val="0"/>
                </a:spcBef>
                <a:spcAft>
                  <a:spcPct val="0"/>
                </a:spcAft>
              </a:pPr>
              <a:t>‹nº›</a:t>
            </a:fld>
            <a:endParaRPr lang="pt-BR" sz="1200" dirty="0" smtClean="0">
              <a:solidFill>
                <a:prstClr val="white"/>
              </a:solidFill>
            </a:endParaRPr>
          </a:p>
        </p:txBody>
      </p:sp>
      <p:sp>
        <p:nvSpPr>
          <p:cNvPr id="11" name="Título 1"/>
          <p:cNvSpPr>
            <a:spLocks noGrp="1"/>
          </p:cNvSpPr>
          <p:nvPr>
            <p:ph type="title"/>
          </p:nvPr>
        </p:nvSpPr>
        <p:spPr>
          <a:xfrm>
            <a:off x="323528" y="260648"/>
            <a:ext cx="6347048" cy="597952"/>
          </a:xfrm>
        </p:spPr>
        <p:txBody>
          <a:bodyPr>
            <a:normAutofit/>
          </a:bodyPr>
          <a:lstStyle>
            <a:lvl1pPr algn="l">
              <a:defRPr sz="2800" cap="all" baseline="0">
                <a:solidFill>
                  <a:schemeClr val="accent3">
                    <a:lumMod val="50000"/>
                  </a:schemeClr>
                </a:solidFill>
                <a:latin typeface="Tahoma" pitchFamily="34" charset="0"/>
                <a:ea typeface="Tahoma" pitchFamily="34" charset="0"/>
                <a:cs typeface="Tahoma" pitchFamily="34" charset="0"/>
              </a:defRPr>
            </a:lvl1pPr>
          </a:lstStyle>
          <a:p>
            <a:r>
              <a:rPr lang="pt-BR" dirty="0" smtClean="0"/>
              <a:t>Clique para editar o título</a:t>
            </a:r>
            <a:endParaRPr lang="pt-BR" dirty="0"/>
          </a:p>
        </p:txBody>
      </p:sp>
    </p:spTree>
    <p:extLst>
      <p:ext uri="{BB962C8B-B14F-4D97-AF65-F5344CB8AC3E}">
        <p14:creationId xmlns:p14="http://schemas.microsoft.com/office/powerpoint/2010/main" val="17561255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pic>
        <p:nvPicPr>
          <p:cNvPr id="5" name="Picture 2" descr="Z:\Brain\slide mestre ppt\at\slide mestre la01-1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spaço Reservado para Número de Slide 5"/>
          <p:cNvSpPr txBox="1">
            <a:spLocks/>
          </p:cNvSpPr>
          <p:nvPr userDrawn="1"/>
        </p:nvSpPr>
        <p:spPr>
          <a:xfrm>
            <a:off x="596900" y="6296025"/>
            <a:ext cx="503238" cy="365125"/>
          </a:xfrm>
          <a:prstGeom prst="rect">
            <a:avLst/>
          </a:prstGeom>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fld id="{5C0C7346-FDAE-43FF-AA82-BCD4552A6289}" type="slidenum">
              <a:rPr lang="pt-BR" sz="1200" smtClean="0">
                <a:solidFill>
                  <a:prstClr val="white"/>
                </a:solidFill>
              </a:rPr>
              <a:pPr algn="ctr" fontAlgn="base">
                <a:spcBef>
                  <a:spcPct val="0"/>
                </a:spcBef>
                <a:spcAft>
                  <a:spcPct val="0"/>
                </a:spcAft>
              </a:pPr>
              <a:t>‹nº›</a:t>
            </a:fld>
            <a:endParaRPr lang="pt-BR" sz="1200" dirty="0" smtClean="0">
              <a:solidFill>
                <a:prstClr val="white"/>
              </a:solidFill>
            </a:endParaRPr>
          </a:p>
        </p:txBody>
      </p:sp>
      <p:sp>
        <p:nvSpPr>
          <p:cNvPr id="2" name="Título 1"/>
          <p:cNvSpPr>
            <a:spLocks noGrp="1"/>
          </p:cNvSpPr>
          <p:nvPr>
            <p:ph type="title"/>
          </p:nvPr>
        </p:nvSpPr>
        <p:spPr>
          <a:xfrm>
            <a:off x="457200" y="273050"/>
            <a:ext cx="3008313" cy="1162050"/>
          </a:xfrm>
        </p:spPr>
        <p:txBody>
          <a:bodyPr anchor="b"/>
          <a:lstStyle>
            <a:lvl1pPr algn="l">
              <a:defRPr sz="2000" b="1">
                <a:solidFill>
                  <a:schemeClr val="accent3">
                    <a:lumMod val="50000"/>
                  </a:schemeClr>
                </a:solidFill>
                <a:latin typeface="Tahoma" pitchFamily="34" charset="0"/>
                <a:ea typeface="Tahoma" pitchFamily="34" charset="0"/>
                <a:cs typeface="Tahoma" pitchFamily="34" charset="0"/>
              </a:defRPr>
            </a:lvl1pPr>
          </a:lstStyle>
          <a:p>
            <a:r>
              <a:rPr lang="pt-BR" dirty="0" smtClean="0"/>
              <a:t>Clique para editar o título mestre</a:t>
            </a:r>
            <a:endParaRPr lang="pt-BR" dirty="0"/>
          </a:p>
        </p:txBody>
      </p:sp>
      <p:sp>
        <p:nvSpPr>
          <p:cNvPr id="3" name="Espaço Reservado para Conteúdo 2"/>
          <p:cNvSpPr>
            <a:spLocks noGrp="1"/>
          </p:cNvSpPr>
          <p:nvPr>
            <p:ph idx="1"/>
          </p:nvPr>
        </p:nvSpPr>
        <p:spPr>
          <a:xfrm>
            <a:off x="3575050" y="273051"/>
            <a:ext cx="5111750" cy="5100166"/>
          </a:xfrm>
        </p:spPr>
        <p:txBody>
          <a:bodyPr/>
          <a:lstStyle>
            <a:lvl1pPr marL="342900" indent="-342900">
              <a:buFont typeface="Wingdings" pitchFamily="2" charset="2"/>
              <a:buChar char="Ø"/>
              <a:defRPr sz="3200">
                <a:solidFill>
                  <a:schemeClr val="accent3">
                    <a:lumMod val="50000"/>
                  </a:schemeClr>
                </a:solidFill>
                <a:latin typeface="Tahoma" pitchFamily="34" charset="0"/>
                <a:ea typeface="Tahoma" pitchFamily="34" charset="0"/>
                <a:cs typeface="Tahoma" pitchFamily="34" charset="0"/>
              </a:defRPr>
            </a:lvl1pPr>
            <a:lvl2pPr>
              <a:defRPr sz="2800">
                <a:solidFill>
                  <a:schemeClr val="accent3">
                    <a:lumMod val="50000"/>
                  </a:schemeClr>
                </a:solidFill>
                <a:latin typeface="Tahoma" pitchFamily="34" charset="0"/>
                <a:ea typeface="Tahoma" pitchFamily="34" charset="0"/>
                <a:cs typeface="Tahoma" pitchFamily="34" charset="0"/>
              </a:defRPr>
            </a:lvl2pPr>
            <a:lvl3pPr>
              <a:defRPr sz="2400">
                <a:solidFill>
                  <a:schemeClr val="accent3">
                    <a:lumMod val="50000"/>
                  </a:schemeClr>
                </a:solidFill>
                <a:latin typeface="Tahoma" pitchFamily="34" charset="0"/>
                <a:ea typeface="Tahoma" pitchFamily="34" charset="0"/>
                <a:cs typeface="Tahoma" pitchFamily="34" charset="0"/>
              </a:defRPr>
            </a:lvl3pPr>
            <a:lvl4pPr>
              <a:defRPr sz="2000">
                <a:solidFill>
                  <a:schemeClr val="accent3">
                    <a:lumMod val="50000"/>
                  </a:schemeClr>
                </a:solidFill>
                <a:latin typeface="Tahoma" pitchFamily="34" charset="0"/>
                <a:ea typeface="Tahoma" pitchFamily="34" charset="0"/>
                <a:cs typeface="Tahoma" pitchFamily="34" charset="0"/>
              </a:defRPr>
            </a:lvl4pPr>
            <a:lvl5pPr>
              <a:defRPr sz="2000">
                <a:solidFill>
                  <a:schemeClr val="accent3">
                    <a:lumMod val="50000"/>
                  </a:schemeClr>
                </a:solidFill>
                <a:latin typeface="Tahoma" pitchFamily="34" charset="0"/>
                <a:ea typeface="Tahoma" pitchFamily="34" charset="0"/>
                <a:cs typeface="Tahoma" pitchFamily="34" charset="0"/>
              </a:defRPr>
            </a:lvl5pPr>
            <a:lvl6pPr>
              <a:defRPr sz="2000"/>
            </a:lvl6pPr>
            <a:lvl7pPr>
              <a:defRPr sz="2000"/>
            </a:lvl7pPr>
            <a:lvl8pPr>
              <a:defRPr sz="2000"/>
            </a:lvl8pPr>
            <a:lvl9pPr>
              <a:defRPr sz="2000"/>
            </a:lvl9pPr>
          </a:lstStyle>
          <a:p>
            <a:pPr lvl="0"/>
            <a:r>
              <a:rPr lang="pt-BR" dirty="0" smtClean="0"/>
              <a:t>Clique para editar 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4" name="Espaço Reservado para Texto 3"/>
          <p:cNvSpPr>
            <a:spLocks noGrp="1"/>
          </p:cNvSpPr>
          <p:nvPr>
            <p:ph type="body" sz="half" idx="2"/>
          </p:nvPr>
        </p:nvSpPr>
        <p:spPr>
          <a:xfrm>
            <a:off x="457200" y="1435101"/>
            <a:ext cx="3008313" cy="3938116"/>
          </a:xfrm>
        </p:spPr>
        <p:txBody>
          <a:bodyPr/>
          <a:lstStyle>
            <a:lvl1pPr marL="0" indent="0">
              <a:buNone/>
              <a:defRPr sz="1400">
                <a:solidFill>
                  <a:schemeClr val="accent3">
                    <a:lumMod val="50000"/>
                  </a:schemeClr>
                </a:solidFill>
                <a:latin typeface="Tahoma" pitchFamily="34" charset="0"/>
                <a:ea typeface="Tahoma" pitchFamily="34" charset="0"/>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dirty="0" smtClean="0"/>
              <a:t>Clique para editar o texto mestre</a:t>
            </a:r>
          </a:p>
        </p:txBody>
      </p:sp>
    </p:spTree>
    <p:extLst>
      <p:ext uri="{BB962C8B-B14F-4D97-AF65-F5344CB8AC3E}">
        <p14:creationId xmlns:p14="http://schemas.microsoft.com/office/powerpoint/2010/main" val="42567281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1_Conteúdo com Legenda">
    <p:spTree>
      <p:nvGrpSpPr>
        <p:cNvPr id="1" name=""/>
        <p:cNvGrpSpPr/>
        <p:nvPr/>
      </p:nvGrpSpPr>
      <p:grpSpPr>
        <a:xfrm>
          <a:off x="0" y="0"/>
          <a:ext cx="0" cy="0"/>
          <a:chOff x="0" y="0"/>
          <a:chExt cx="0" cy="0"/>
        </a:xfrm>
      </p:grpSpPr>
      <p:pic>
        <p:nvPicPr>
          <p:cNvPr id="5" name="Imagem 6" descr="slide mestre la01-1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 y="0"/>
            <a:ext cx="9124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457200" y="273050"/>
            <a:ext cx="3008313" cy="1162050"/>
          </a:xfrm>
        </p:spPr>
        <p:txBody>
          <a:bodyPr anchor="b"/>
          <a:lstStyle>
            <a:lvl1pPr algn="l">
              <a:defRPr sz="2000" b="1">
                <a:solidFill>
                  <a:schemeClr val="accent3">
                    <a:lumMod val="50000"/>
                  </a:schemeClr>
                </a:solidFill>
                <a:latin typeface="Tahoma" pitchFamily="34" charset="0"/>
                <a:ea typeface="Tahoma" pitchFamily="34" charset="0"/>
                <a:cs typeface="Tahoma" pitchFamily="34" charset="0"/>
              </a:defRPr>
            </a:lvl1pPr>
          </a:lstStyle>
          <a:p>
            <a:r>
              <a:rPr lang="pt-BR" dirty="0" smtClean="0"/>
              <a:t>Clique para editar o título mestre</a:t>
            </a:r>
            <a:endParaRPr lang="pt-BR" dirty="0"/>
          </a:p>
        </p:txBody>
      </p:sp>
      <p:sp>
        <p:nvSpPr>
          <p:cNvPr id="3" name="Espaço Reservado para Conteúdo 2"/>
          <p:cNvSpPr>
            <a:spLocks noGrp="1"/>
          </p:cNvSpPr>
          <p:nvPr>
            <p:ph idx="1"/>
          </p:nvPr>
        </p:nvSpPr>
        <p:spPr>
          <a:xfrm>
            <a:off x="3575050" y="273050"/>
            <a:ext cx="5111750" cy="5604221"/>
          </a:xfrm>
        </p:spPr>
        <p:txBody>
          <a:bodyPr/>
          <a:lstStyle>
            <a:lvl1pPr marL="342900" indent="-342900">
              <a:buFont typeface="Wingdings" pitchFamily="2" charset="2"/>
              <a:buChar char="Ø"/>
              <a:defRPr sz="3200">
                <a:solidFill>
                  <a:schemeClr val="accent3">
                    <a:lumMod val="50000"/>
                  </a:schemeClr>
                </a:solidFill>
                <a:latin typeface="Tahoma" pitchFamily="34" charset="0"/>
                <a:ea typeface="Tahoma" pitchFamily="34" charset="0"/>
                <a:cs typeface="Tahoma" pitchFamily="34" charset="0"/>
              </a:defRPr>
            </a:lvl1pPr>
            <a:lvl2pPr>
              <a:defRPr sz="2800">
                <a:solidFill>
                  <a:schemeClr val="accent3">
                    <a:lumMod val="50000"/>
                  </a:schemeClr>
                </a:solidFill>
                <a:latin typeface="Tahoma" pitchFamily="34" charset="0"/>
                <a:ea typeface="Tahoma" pitchFamily="34" charset="0"/>
                <a:cs typeface="Tahoma" pitchFamily="34" charset="0"/>
              </a:defRPr>
            </a:lvl2pPr>
            <a:lvl3pPr>
              <a:defRPr sz="2400">
                <a:solidFill>
                  <a:schemeClr val="accent3">
                    <a:lumMod val="50000"/>
                  </a:schemeClr>
                </a:solidFill>
                <a:latin typeface="Tahoma" pitchFamily="34" charset="0"/>
                <a:ea typeface="Tahoma" pitchFamily="34" charset="0"/>
                <a:cs typeface="Tahoma" pitchFamily="34" charset="0"/>
              </a:defRPr>
            </a:lvl3pPr>
            <a:lvl4pPr>
              <a:defRPr sz="2000">
                <a:solidFill>
                  <a:schemeClr val="accent3">
                    <a:lumMod val="50000"/>
                  </a:schemeClr>
                </a:solidFill>
                <a:latin typeface="Tahoma" pitchFamily="34" charset="0"/>
                <a:ea typeface="Tahoma" pitchFamily="34" charset="0"/>
                <a:cs typeface="Tahoma" pitchFamily="34" charset="0"/>
              </a:defRPr>
            </a:lvl4pPr>
            <a:lvl5pPr>
              <a:defRPr sz="2000">
                <a:solidFill>
                  <a:schemeClr val="accent3">
                    <a:lumMod val="50000"/>
                  </a:schemeClr>
                </a:solidFill>
                <a:latin typeface="Tahoma" pitchFamily="34" charset="0"/>
                <a:ea typeface="Tahoma" pitchFamily="34" charset="0"/>
                <a:cs typeface="Tahoma" pitchFamily="34" charset="0"/>
              </a:defRPr>
            </a:lvl5pPr>
            <a:lvl6pPr>
              <a:defRPr sz="2000"/>
            </a:lvl6pPr>
            <a:lvl7pPr>
              <a:defRPr sz="2000"/>
            </a:lvl7pPr>
            <a:lvl8pPr>
              <a:defRPr sz="2000"/>
            </a:lvl8pPr>
            <a:lvl9pPr>
              <a:defRPr sz="2000"/>
            </a:lvl9pPr>
          </a:lstStyle>
          <a:p>
            <a:pPr lvl="0"/>
            <a:r>
              <a:rPr lang="pt-BR" dirty="0" smtClean="0"/>
              <a:t>Clique para editar 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4" name="Espaço Reservado para Texto 3"/>
          <p:cNvSpPr>
            <a:spLocks noGrp="1"/>
          </p:cNvSpPr>
          <p:nvPr>
            <p:ph type="body" sz="half" idx="2"/>
          </p:nvPr>
        </p:nvSpPr>
        <p:spPr>
          <a:xfrm>
            <a:off x="457200" y="1435100"/>
            <a:ext cx="3008313" cy="4442171"/>
          </a:xfrm>
        </p:spPr>
        <p:txBody>
          <a:bodyPr/>
          <a:lstStyle>
            <a:lvl1pPr marL="0" indent="0">
              <a:buNone/>
              <a:defRPr sz="1400">
                <a:solidFill>
                  <a:schemeClr val="accent3">
                    <a:lumMod val="50000"/>
                  </a:schemeClr>
                </a:solidFill>
                <a:latin typeface="Tahoma" pitchFamily="34" charset="0"/>
                <a:ea typeface="Tahoma" pitchFamily="34" charset="0"/>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dirty="0" smtClean="0"/>
              <a:t>Clique para editar o texto mestre</a:t>
            </a:r>
          </a:p>
        </p:txBody>
      </p:sp>
      <p:sp>
        <p:nvSpPr>
          <p:cNvPr id="6" name="Espaço Reservado para Data 4"/>
          <p:cNvSpPr>
            <a:spLocks noGrp="1"/>
          </p:cNvSpPr>
          <p:nvPr>
            <p:ph type="dt" sz="half" idx="10"/>
          </p:nvPr>
        </p:nvSpPr>
        <p:spPr/>
        <p:txBody>
          <a:bodyPr/>
          <a:lstStyle>
            <a:lvl1pPr>
              <a:defRPr/>
            </a:lvl1pPr>
          </a:lstStyle>
          <a:p>
            <a:pPr>
              <a:defRPr/>
            </a:pPr>
            <a:fld id="{0AC70EA6-BBE3-44CB-902D-530CF4B5FADD}" type="datetime1">
              <a:rPr lang="pt-BR" smtClean="0">
                <a:solidFill>
                  <a:prstClr val="black">
                    <a:tint val="75000"/>
                  </a:prstClr>
                </a:solidFill>
              </a:rPr>
              <a:t>27/04/2016</a:t>
            </a:fld>
            <a:endParaRPr lang="pt-BR" dirty="0">
              <a:solidFill>
                <a:prstClr val="black">
                  <a:tint val="75000"/>
                </a:prstClr>
              </a:solidFill>
            </a:endParaRPr>
          </a:p>
        </p:txBody>
      </p:sp>
      <p:sp>
        <p:nvSpPr>
          <p:cNvPr id="7" name="Espaço Reservado para Rodapé 5"/>
          <p:cNvSpPr>
            <a:spLocks noGrp="1"/>
          </p:cNvSpPr>
          <p:nvPr>
            <p:ph type="ftr" sz="quarter" idx="11"/>
          </p:nvPr>
        </p:nvSpPr>
        <p:spPr/>
        <p:txBody>
          <a:bodyPr/>
          <a:lstStyle>
            <a:lvl1pPr>
              <a:defRPr/>
            </a:lvl1pPr>
          </a:lstStyle>
          <a:p>
            <a:pPr>
              <a:defRPr/>
            </a:pPr>
            <a:endParaRPr lang="pt-BR" dirty="0">
              <a:solidFill>
                <a:prstClr val="black">
                  <a:tint val="75000"/>
                </a:prstClr>
              </a:solidFill>
            </a:endParaRPr>
          </a:p>
        </p:txBody>
      </p:sp>
      <p:sp>
        <p:nvSpPr>
          <p:cNvPr id="8" name="Espaço Reservado para Número de Slide 6"/>
          <p:cNvSpPr>
            <a:spLocks noGrp="1"/>
          </p:cNvSpPr>
          <p:nvPr>
            <p:ph type="sldNum" sz="quarter" idx="12"/>
          </p:nvPr>
        </p:nvSpPr>
        <p:spPr/>
        <p:txBody>
          <a:bodyPr/>
          <a:lstStyle>
            <a:lvl1pPr>
              <a:defRPr/>
            </a:lvl1pPr>
          </a:lstStyle>
          <a:p>
            <a:fld id="{352B1391-ED1C-4D9A-8EAF-967DB607FFBE}" type="slidenum">
              <a:rPr lang="pt-BR"/>
              <a:pPr/>
              <a:t>‹nº›</a:t>
            </a:fld>
            <a:endParaRPr lang="pt-BR" dirty="0"/>
          </a:p>
        </p:txBody>
      </p:sp>
    </p:spTree>
    <p:extLst>
      <p:ext uri="{BB962C8B-B14F-4D97-AF65-F5344CB8AC3E}">
        <p14:creationId xmlns:p14="http://schemas.microsoft.com/office/powerpoint/2010/main" val="27719512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pic>
        <p:nvPicPr>
          <p:cNvPr id="5" name="Picture 2" descr="Z:\Brain\slide mestre ppt\at\slide mestre la01-1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spaço Reservado para Número de Slide 5"/>
          <p:cNvSpPr txBox="1">
            <a:spLocks/>
          </p:cNvSpPr>
          <p:nvPr userDrawn="1"/>
        </p:nvSpPr>
        <p:spPr>
          <a:xfrm>
            <a:off x="596900" y="6296025"/>
            <a:ext cx="503238" cy="365125"/>
          </a:xfrm>
          <a:prstGeom prst="rect">
            <a:avLst/>
          </a:prstGeom>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fld id="{ACFCD724-7497-43BA-955E-B3D0C22D2274}" type="slidenum">
              <a:rPr lang="pt-BR" sz="1200" smtClean="0">
                <a:solidFill>
                  <a:prstClr val="white"/>
                </a:solidFill>
              </a:rPr>
              <a:pPr algn="ctr" fontAlgn="base">
                <a:spcBef>
                  <a:spcPct val="0"/>
                </a:spcBef>
                <a:spcAft>
                  <a:spcPct val="0"/>
                </a:spcAft>
              </a:pPr>
              <a:t>‹nº›</a:t>
            </a:fld>
            <a:endParaRPr lang="pt-BR" sz="1200" dirty="0" smtClean="0">
              <a:solidFill>
                <a:prstClr val="white"/>
              </a:solidFill>
            </a:endParaRPr>
          </a:p>
        </p:txBody>
      </p:sp>
      <p:sp>
        <p:nvSpPr>
          <p:cNvPr id="2" name="Título 1"/>
          <p:cNvSpPr>
            <a:spLocks noGrp="1"/>
          </p:cNvSpPr>
          <p:nvPr>
            <p:ph type="title"/>
          </p:nvPr>
        </p:nvSpPr>
        <p:spPr>
          <a:xfrm>
            <a:off x="1792288" y="4448473"/>
            <a:ext cx="5486400" cy="566738"/>
          </a:xfrm>
        </p:spPr>
        <p:txBody>
          <a:bodyPr anchor="b"/>
          <a:lstStyle>
            <a:lvl1pPr algn="l">
              <a:defRPr sz="2000" b="1">
                <a:solidFill>
                  <a:schemeClr val="accent3">
                    <a:lumMod val="50000"/>
                  </a:schemeClr>
                </a:solidFill>
                <a:latin typeface="Tahoma" pitchFamily="34" charset="0"/>
                <a:ea typeface="Tahoma" pitchFamily="34" charset="0"/>
                <a:cs typeface="Tahoma" pitchFamily="34" charset="0"/>
              </a:defRPr>
            </a:lvl1pPr>
          </a:lstStyle>
          <a:p>
            <a:r>
              <a:rPr lang="pt-BR" dirty="0" smtClean="0"/>
              <a:t>Clique para editar o título mestre</a:t>
            </a:r>
            <a:endParaRPr lang="pt-BR" dirty="0"/>
          </a:p>
        </p:txBody>
      </p:sp>
      <p:sp>
        <p:nvSpPr>
          <p:cNvPr id="3" name="Espaço Reservado para Imagem 2"/>
          <p:cNvSpPr>
            <a:spLocks noGrp="1"/>
          </p:cNvSpPr>
          <p:nvPr>
            <p:ph type="pic" idx="1"/>
          </p:nvPr>
        </p:nvSpPr>
        <p:spPr>
          <a:xfrm>
            <a:off x="1792288" y="260648"/>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dirty="0"/>
          </a:p>
        </p:txBody>
      </p:sp>
      <p:sp>
        <p:nvSpPr>
          <p:cNvPr id="4" name="Espaço Reservado para Texto 3"/>
          <p:cNvSpPr>
            <a:spLocks noGrp="1"/>
          </p:cNvSpPr>
          <p:nvPr>
            <p:ph type="body" sz="half" idx="2"/>
          </p:nvPr>
        </p:nvSpPr>
        <p:spPr>
          <a:xfrm>
            <a:off x="1792288" y="5015211"/>
            <a:ext cx="5486400" cy="804862"/>
          </a:xfrm>
        </p:spPr>
        <p:txBody>
          <a:bodyPr/>
          <a:lstStyle>
            <a:lvl1pPr marL="0" indent="0">
              <a:buNone/>
              <a:defRPr sz="1400">
                <a:solidFill>
                  <a:schemeClr val="accent3">
                    <a:lumMod val="50000"/>
                  </a:schemeClr>
                </a:solidFill>
                <a:latin typeface="Tahoma" pitchFamily="34" charset="0"/>
                <a:ea typeface="Tahoma" pitchFamily="34" charset="0"/>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dirty="0" smtClean="0"/>
              <a:t>Clique para editar o texto mestre</a:t>
            </a:r>
          </a:p>
        </p:txBody>
      </p:sp>
    </p:spTree>
    <p:extLst>
      <p:ext uri="{BB962C8B-B14F-4D97-AF65-F5344CB8AC3E}">
        <p14:creationId xmlns:p14="http://schemas.microsoft.com/office/powerpoint/2010/main" val="6529660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1_Imagem com Legenda">
    <p:spTree>
      <p:nvGrpSpPr>
        <p:cNvPr id="1" name=""/>
        <p:cNvGrpSpPr/>
        <p:nvPr/>
      </p:nvGrpSpPr>
      <p:grpSpPr>
        <a:xfrm>
          <a:off x="0" y="0"/>
          <a:ext cx="0" cy="0"/>
          <a:chOff x="0" y="0"/>
          <a:chExt cx="0" cy="0"/>
        </a:xfrm>
      </p:grpSpPr>
      <p:pic>
        <p:nvPicPr>
          <p:cNvPr id="5" name="Imagem 6" descr="slide mestre la01-1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 y="0"/>
            <a:ext cx="9124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1792288" y="4448473"/>
            <a:ext cx="5486400" cy="566738"/>
          </a:xfrm>
        </p:spPr>
        <p:txBody>
          <a:bodyPr anchor="b"/>
          <a:lstStyle>
            <a:lvl1pPr algn="l">
              <a:defRPr sz="2000" b="1">
                <a:solidFill>
                  <a:schemeClr val="accent3">
                    <a:lumMod val="50000"/>
                  </a:schemeClr>
                </a:solidFill>
                <a:latin typeface="Tahoma" pitchFamily="34" charset="0"/>
                <a:ea typeface="Tahoma" pitchFamily="34" charset="0"/>
                <a:cs typeface="Tahoma" pitchFamily="34" charset="0"/>
              </a:defRPr>
            </a:lvl1pPr>
          </a:lstStyle>
          <a:p>
            <a:r>
              <a:rPr lang="pt-BR" dirty="0" smtClean="0"/>
              <a:t>Clique para editar o título mestre</a:t>
            </a:r>
            <a:endParaRPr lang="pt-BR" dirty="0"/>
          </a:p>
        </p:txBody>
      </p:sp>
      <p:sp>
        <p:nvSpPr>
          <p:cNvPr id="3" name="Espaço Reservado para Imagem 2"/>
          <p:cNvSpPr>
            <a:spLocks noGrp="1"/>
          </p:cNvSpPr>
          <p:nvPr>
            <p:ph type="pic" idx="1"/>
          </p:nvPr>
        </p:nvSpPr>
        <p:spPr>
          <a:xfrm>
            <a:off x="1792288" y="260648"/>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dirty="0"/>
          </a:p>
        </p:txBody>
      </p:sp>
      <p:sp>
        <p:nvSpPr>
          <p:cNvPr id="4" name="Espaço Reservado para Texto 3"/>
          <p:cNvSpPr>
            <a:spLocks noGrp="1"/>
          </p:cNvSpPr>
          <p:nvPr>
            <p:ph type="body" sz="half" idx="2"/>
          </p:nvPr>
        </p:nvSpPr>
        <p:spPr>
          <a:xfrm>
            <a:off x="1792288" y="5015211"/>
            <a:ext cx="5486400" cy="804862"/>
          </a:xfrm>
        </p:spPr>
        <p:txBody>
          <a:bodyPr/>
          <a:lstStyle>
            <a:lvl1pPr marL="0" indent="0">
              <a:buNone/>
              <a:defRPr sz="1400">
                <a:solidFill>
                  <a:schemeClr val="accent3">
                    <a:lumMod val="50000"/>
                  </a:schemeClr>
                </a:solidFill>
                <a:latin typeface="Tahoma" pitchFamily="34" charset="0"/>
                <a:ea typeface="Tahoma" pitchFamily="34" charset="0"/>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dirty="0" smtClean="0"/>
              <a:t>Clique para editar o texto mestre</a:t>
            </a:r>
          </a:p>
        </p:txBody>
      </p:sp>
      <p:sp>
        <p:nvSpPr>
          <p:cNvPr id="6" name="Espaço Reservado para Data 4"/>
          <p:cNvSpPr>
            <a:spLocks noGrp="1"/>
          </p:cNvSpPr>
          <p:nvPr>
            <p:ph type="dt" sz="half" idx="10"/>
          </p:nvPr>
        </p:nvSpPr>
        <p:spPr/>
        <p:txBody>
          <a:bodyPr/>
          <a:lstStyle>
            <a:lvl1pPr>
              <a:defRPr/>
            </a:lvl1pPr>
          </a:lstStyle>
          <a:p>
            <a:pPr>
              <a:defRPr/>
            </a:pPr>
            <a:fld id="{95387C85-40C3-4FD7-9D60-AE4749D3F737}" type="datetime1">
              <a:rPr lang="pt-BR" smtClean="0">
                <a:solidFill>
                  <a:prstClr val="black">
                    <a:tint val="75000"/>
                  </a:prstClr>
                </a:solidFill>
              </a:rPr>
              <a:t>27/04/2016</a:t>
            </a:fld>
            <a:endParaRPr lang="pt-BR" dirty="0">
              <a:solidFill>
                <a:prstClr val="black">
                  <a:tint val="75000"/>
                </a:prstClr>
              </a:solidFill>
            </a:endParaRPr>
          </a:p>
        </p:txBody>
      </p:sp>
      <p:sp>
        <p:nvSpPr>
          <p:cNvPr id="7" name="Espaço Reservado para Rodapé 5"/>
          <p:cNvSpPr>
            <a:spLocks noGrp="1"/>
          </p:cNvSpPr>
          <p:nvPr>
            <p:ph type="ftr" sz="quarter" idx="11"/>
          </p:nvPr>
        </p:nvSpPr>
        <p:spPr/>
        <p:txBody>
          <a:bodyPr/>
          <a:lstStyle>
            <a:lvl1pPr>
              <a:defRPr/>
            </a:lvl1pPr>
          </a:lstStyle>
          <a:p>
            <a:pPr>
              <a:defRPr/>
            </a:pPr>
            <a:endParaRPr lang="pt-BR" dirty="0">
              <a:solidFill>
                <a:prstClr val="black">
                  <a:tint val="75000"/>
                </a:prstClr>
              </a:solidFill>
            </a:endParaRPr>
          </a:p>
        </p:txBody>
      </p:sp>
      <p:sp>
        <p:nvSpPr>
          <p:cNvPr id="8" name="Espaço Reservado para Número de Slide 6"/>
          <p:cNvSpPr>
            <a:spLocks noGrp="1"/>
          </p:cNvSpPr>
          <p:nvPr>
            <p:ph type="sldNum" sz="quarter" idx="12"/>
          </p:nvPr>
        </p:nvSpPr>
        <p:spPr/>
        <p:txBody>
          <a:bodyPr/>
          <a:lstStyle>
            <a:lvl1pPr>
              <a:defRPr/>
            </a:lvl1pPr>
          </a:lstStyle>
          <a:p>
            <a:fld id="{396429BF-BB43-4DFF-9A97-835E51DEC06F}" type="slidenum">
              <a:rPr lang="pt-BR"/>
              <a:pPr/>
              <a:t>‹nº›</a:t>
            </a:fld>
            <a:endParaRPr lang="pt-BR" dirty="0"/>
          </a:p>
        </p:txBody>
      </p:sp>
    </p:spTree>
    <p:extLst>
      <p:ext uri="{BB962C8B-B14F-4D97-AF65-F5344CB8AC3E}">
        <p14:creationId xmlns:p14="http://schemas.microsoft.com/office/powerpoint/2010/main" val="7092005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ítulo e texto vertical">
    <p:spTree>
      <p:nvGrpSpPr>
        <p:cNvPr id="1" name=""/>
        <p:cNvGrpSpPr/>
        <p:nvPr/>
      </p:nvGrpSpPr>
      <p:grpSpPr>
        <a:xfrm>
          <a:off x="0" y="0"/>
          <a:ext cx="0" cy="0"/>
          <a:chOff x="0" y="0"/>
          <a:chExt cx="0" cy="0"/>
        </a:xfrm>
      </p:grpSpPr>
      <p:pic>
        <p:nvPicPr>
          <p:cNvPr id="4" name="Picture 2" descr="Z:\Brain\slide mestre ppt\at\slide mestre la01-1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spaço Reservado para Número de Slide 5"/>
          <p:cNvSpPr txBox="1">
            <a:spLocks/>
          </p:cNvSpPr>
          <p:nvPr userDrawn="1"/>
        </p:nvSpPr>
        <p:spPr>
          <a:xfrm>
            <a:off x="596900" y="6296025"/>
            <a:ext cx="503238" cy="365125"/>
          </a:xfrm>
          <a:prstGeom prst="rect">
            <a:avLst/>
          </a:prstGeom>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fld id="{2F39DCD7-6A10-4F23-ADB9-DC3C2CB72708}" type="slidenum">
              <a:rPr lang="pt-BR" sz="1200" smtClean="0">
                <a:solidFill>
                  <a:prstClr val="white"/>
                </a:solidFill>
              </a:rPr>
              <a:pPr algn="ctr" fontAlgn="base">
                <a:spcBef>
                  <a:spcPct val="0"/>
                </a:spcBef>
                <a:spcAft>
                  <a:spcPct val="0"/>
                </a:spcAft>
              </a:pPr>
              <a:t>‹nº›</a:t>
            </a:fld>
            <a:endParaRPr lang="pt-BR" sz="1200" dirty="0" smtClean="0">
              <a:solidFill>
                <a:prstClr val="white"/>
              </a:solidFill>
            </a:endParaRPr>
          </a:p>
        </p:txBody>
      </p:sp>
      <p:sp>
        <p:nvSpPr>
          <p:cNvPr id="6" name="Título 1"/>
          <p:cNvSpPr txBox="1">
            <a:spLocks/>
          </p:cNvSpPr>
          <p:nvPr userDrawn="1"/>
        </p:nvSpPr>
        <p:spPr>
          <a:xfrm>
            <a:off x="468313" y="260350"/>
            <a:ext cx="6346825" cy="598488"/>
          </a:xfrm>
          <a:prstGeom prst="rect">
            <a:avLst/>
          </a:prstGeom>
        </p:spPr>
        <p:txBody>
          <a:bodyPr anchor="ctr">
            <a:normAutofit/>
          </a:bodyPr>
          <a:lstStyle>
            <a:lvl1pPr algn="l" defTabSz="914400" rtl="0" eaLnBrk="1" latinLnBrk="0" hangingPunct="1">
              <a:spcBef>
                <a:spcPct val="0"/>
              </a:spcBef>
              <a:buNone/>
              <a:defRPr sz="2800" kern="1200" cap="all" baseline="0">
                <a:solidFill>
                  <a:schemeClr val="accent3">
                    <a:lumMod val="50000"/>
                  </a:schemeClr>
                </a:solidFill>
                <a:latin typeface="Tahoma" pitchFamily="34" charset="0"/>
                <a:ea typeface="Tahoma" pitchFamily="34" charset="0"/>
                <a:cs typeface="Tahoma" pitchFamily="34" charset="0"/>
              </a:defRPr>
            </a:lvl1pPr>
          </a:lstStyle>
          <a:p>
            <a:pPr>
              <a:defRPr/>
            </a:pPr>
            <a:r>
              <a:rPr lang="pt-BR" dirty="0" smtClean="0">
                <a:solidFill>
                  <a:srgbClr val="9BBB59">
                    <a:lumMod val="50000"/>
                  </a:srgbClr>
                </a:solidFill>
              </a:rPr>
              <a:t>Clique para editar o título</a:t>
            </a:r>
            <a:endParaRPr lang="pt-BR" dirty="0">
              <a:solidFill>
                <a:srgbClr val="9BBB59">
                  <a:lumMod val="50000"/>
                </a:srgbClr>
              </a:solidFill>
            </a:endParaRPr>
          </a:p>
        </p:txBody>
      </p:sp>
      <p:sp>
        <p:nvSpPr>
          <p:cNvPr id="3" name="Espaço Reservado para Texto Vertical 2"/>
          <p:cNvSpPr>
            <a:spLocks noGrp="1"/>
          </p:cNvSpPr>
          <p:nvPr>
            <p:ph type="body" orient="vert" idx="1"/>
          </p:nvPr>
        </p:nvSpPr>
        <p:spPr>
          <a:xfrm>
            <a:off x="457200" y="1052736"/>
            <a:ext cx="8229600" cy="4525963"/>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3102985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ítulo e texto vertical">
    <p:spTree>
      <p:nvGrpSpPr>
        <p:cNvPr id="1" name=""/>
        <p:cNvGrpSpPr/>
        <p:nvPr/>
      </p:nvGrpSpPr>
      <p:grpSpPr>
        <a:xfrm>
          <a:off x="0" y="0"/>
          <a:ext cx="0" cy="0"/>
          <a:chOff x="0" y="0"/>
          <a:chExt cx="0" cy="0"/>
        </a:xfrm>
      </p:grpSpPr>
      <p:pic>
        <p:nvPicPr>
          <p:cNvPr id="4" name="Imagem 6" descr="slide mestre la01-1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 y="0"/>
            <a:ext cx="9124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ítulo 1"/>
          <p:cNvSpPr txBox="1">
            <a:spLocks/>
          </p:cNvSpPr>
          <p:nvPr userDrawn="1"/>
        </p:nvSpPr>
        <p:spPr>
          <a:xfrm>
            <a:off x="468313" y="260350"/>
            <a:ext cx="6346825" cy="598488"/>
          </a:xfrm>
          <a:prstGeom prst="rect">
            <a:avLst/>
          </a:prstGeom>
        </p:spPr>
        <p:txBody>
          <a:bodyPr anchor="ctr">
            <a:normAutofit/>
          </a:bodyPr>
          <a:lstStyle>
            <a:lvl1pPr algn="l" defTabSz="914400" rtl="0" eaLnBrk="1" latinLnBrk="0" hangingPunct="1">
              <a:spcBef>
                <a:spcPct val="0"/>
              </a:spcBef>
              <a:buNone/>
              <a:defRPr sz="2800" kern="1200" cap="all" baseline="0">
                <a:solidFill>
                  <a:schemeClr val="accent3">
                    <a:lumMod val="50000"/>
                  </a:schemeClr>
                </a:solidFill>
                <a:latin typeface="Tahoma" pitchFamily="34" charset="0"/>
                <a:ea typeface="Tahoma" pitchFamily="34" charset="0"/>
                <a:cs typeface="Tahoma" pitchFamily="34" charset="0"/>
              </a:defRPr>
            </a:lvl1pPr>
          </a:lstStyle>
          <a:p>
            <a:pPr>
              <a:defRPr/>
            </a:pPr>
            <a:r>
              <a:rPr lang="pt-BR" dirty="0" smtClean="0">
                <a:solidFill>
                  <a:srgbClr val="9BBB59">
                    <a:lumMod val="50000"/>
                  </a:srgbClr>
                </a:solidFill>
              </a:rPr>
              <a:t>Clique para editar o título</a:t>
            </a:r>
            <a:endParaRPr lang="pt-BR" dirty="0">
              <a:solidFill>
                <a:srgbClr val="9BBB59">
                  <a:lumMod val="50000"/>
                </a:srgbClr>
              </a:solidFill>
            </a:endParaRPr>
          </a:p>
        </p:txBody>
      </p:sp>
      <p:sp>
        <p:nvSpPr>
          <p:cNvPr id="3" name="Espaço Reservado para Texto Vertical 2"/>
          <p:cNvSpPr>
            <a:spLocks noGrp="1"/>
          </p:cNvSpPr>
          <p:nvPr>
            <p:ph type="body" orient="vert" idx="1"/>
          </p:nvPr>
        </p:nvSpPr>
        <p:spPr>
          <a:xfrm>
            <a:off x="457200" y="1052736"/>
            <a:ext cx="8229600" cy="4525963"/>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Data 3"/>
          <p:cNvSpPr>
            <a:spLocks noGrp="1"/>
          </p:cNvSpPr>
          <p:nvPr>
            <p:ph type="dt" sz="half" idx="10"/>
          </p:nvPr>
        </p:nvSpPr>
        <p:spPr/>
        <p:txBody>
          <a:bodyPr/>
          <a:lstStyle>
            <a:lvl1pPr>
              <a:defRPr/>
            </a:lvl1pPr>
          </a:lstStyle>
          <a:p>
            <a:pPr>
              <a:defRPr/>
            </a:pPr>
            <a:fld id="{73D9EFE5-F121-4C9A-8E33-021863018065}" type="datetime1">
              <a:rPr lang="pt-BR" smtClean="0">
                <a:solidFill>
                  <a:prstClr val="black">
                    <a:tint val="75000"/>
                  </a:prstClr>
                </a:solidFill>
              </a:rPr>
              <a:t>27/04/2016</a:t>
            </a:fld>
            <a:endParaRPr lang="pt-BR" dirty="0">
              <a:solidFill>
                <a:prstClr val="black">
                  <a:tint val="75000"/>
                </a:prstClr>
              </a:solidFill>
            </a:endParaRPr>
          </a:p>
        </p:txBody>
      </p:sp>
      <p:sp>
        <p:nvSpPr>
          <p:cNvPr id="7" name="Espaço Reservado para Rodapé 4"/>
          <p:cNvSpPr>
            <a:spLocks noGrp="1"/>
          </p:cNvSpPr>
          <p:nvPr>
            <p:ph type="ftr" sz="quarter" idx="11"/>
          </p:nvPr>
        </p:nvSpPr>
        <p:spPr/>
        <p:txBody>
          <a:bodyPr/>
          <a:lstStyle>
            <a:lvl1pPr>
              <a:defRPr/>
            </a:lvl1pPr>
          </a:lstStyle>
          <a:p>
            <a:pPr>
              <a:defRPr/>
            </a:pPr>
            <a:endParaRPr lang="pt-BR" dirty="0">
              <a:solidFill>
                <a:prstClr val="black">
                  <a:tint val="75000"/>
                </a:prstClr>
              </a:solidFill>
            </a:endParaRPr>
          </a:p>
        </p:txBody>
      </p:sp>
      <p:sp>
        <p:nvSpPr>
          <p:cNvPr id="8" name="Espaço Reservado para Número de Slide 5"/>
          <p:cNvSpPr>
            <a:spLocks noGrp="1"/>
          </p:cNvSpPr>
          <p:nvPr>
            <p:ph type="sldNum" sz="quarter" idx="12"/>
          </p:nvPr>
        </p:nvSpPr>
        <p:spPr/>
        <p:txBody>
          <a:bodyPr/>
          <a:lstStyle>
            <a:lvl1pPr>
              <a:defRPr/>
            </a:lvl1pPr>
          </a:lstStyle>
          <a:p>
            <a:fld id="{E9774E82-1EDC-474A-BF83-A7CF1955424C}" type="slidenum">
              <a:rPr lang="pt-BR"/>
              <a:pPr/>
              <a:t>‹nº›</a:t>
            </a:fld>
            <a:endParaRPr lang="pt-BR" dirty="0"/>
          </a:p>
        </p:txBody>
      </p:sp>
    </p:spTree>
    <p:extLst>
      <p:ext uri="{BB962C8B-B14F-4D97-AF65-F5344CB8AC3E}">
        <p14:creationId xmlns:p14="http://schemas.microsoft.com/office/powerpoint/2010/main" val="9266027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Em branco">
    <p:spTree>
      <p:nvGrpSpPr>
        <p:cNvPr id="1" name=""/>
        <p:cNvGrpSpPr/>
        <p:nvPr/>
      </p:nvGrpSpPr>
      <p:grpSpPr>
        <a:xfrm>
          <a:off x="0" y="0"/>
          <a:ext cx="0" cy="0"/>
          <a:chOff x="0" y="0"/>
          <a:chExt cx="0" cy="0"/>
        </a:xfrm>
      </p:grpSpPr>
      <p:graphicFrame>
        <p:nvGraphicFramePr>
          <p:cNvPr id="3" name="Object 5"/>
          <p:cNvGraphicFramePr>
            <a:graphicFrameLocks noChangeAspect="1"/>
          </p:cNvGraphicFramePr>
          <p:nvPr userDrawn="1"/>
        </p:nvGraphicFramePr>
        <p:xfrm>
          <a:off x="323850" y="44450"/>
          <a:ext cx="858838" cy="671513"/>
        </p:xfrm>
        <a:graphic>
          <a:graphicData uri="http://schemas.openxmlformats.org/presentationml/2006/ole">
            <mc:AlternateContent xmlns:mc="http://schemas.openxmlformats.org/markup-compatibility/2006">
              <mc:Choice xmlns:v="urn:schemas-microsoft-com:vml" Requires="v">
                <p:oleObj spid="_x0000_s55542" name="CorelDRAW" r:id="rId3" imgW="2029968" imgH="1533144" progId="">
                  <p:embed/>
                </p:oleObj>
              </mc:Choice>
              <mc:Fallback>
                <p:oleObj name="CorelDRAW" r:id="rId3" imgW="2029968" imgH="1533144"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44450"/>
                        <a:ext cx="858838"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pic>
        <p:nvPicPr>
          <p:cNvPr id="4" name="Picture 4" descr="\\192.168.1.20\comunicacao\BRAINLOGO(semslogan).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372225" y="74613"/>
            <a:ext cx="2771775"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ítulo 1"/>
          <p:cNvSpPr>
            <a:spLocks noGrp="1"/>
          </p:cNvSpPr>
          <p:nvPr>
            <p:ph type="title"/>
          </p:nvPr>
        </p:nvSpPr>
        <p:spPr>
          <a:xfrm>
            <a:off x="755576" y="94744"/>
            <a:ext cx="6347048" cy="597952"/>
          </a:xfrm>
        </p:spPr>
        <p:txBody>
          <a:bodyPr>
            <a:normAutofit/>
          </a:bodyPr>
          <a:lstStyle>
            <a:lvl1pPr algn="l">
              <a:defRPr sz="2800" cap="all" baseline="0">
                <a:solidFill>
                  <a:schemeClr val="accent3">
                    <a:lumMod val="50000"/>
                  </a:schemeClr>
                </a:solidFill>
                <a:latin typeface="Tahoma" pitchFamily="34" charset="0"/>
                <a:ea typeface="Tahoma" pitchFamily="34" charset="0"/>
                <a:cs typeface="Tahoma" pitchFamily="34" charset="0"/>
              </a:defRPr>
            </a:lvl1pPr>
          </a:lstStyle>
          <a:p>
            <a:r>
              <a:rPr lang="pt-BR" dirty="0" smtClean="0"/>
              <a:t>Clique para editar o título</a:t>
            </a:r>
            <a:endParaRPr lang="pt-BR" dirty="0"/>
          </a:p>
        </p:txBody>
      </p:sp>
      <p:sp>
        <p:nvSpPr>
          <p:cNvPr id="5" name="Espaço Reservado para Data 1"/>
          <p:cNvSpPr>
            <a:spLocks noGrp="1"/>
          </p:cNvSpPr>
          <p:nvPr>
            <p:ph type="dt" sz="half" idx="10"/>
          </p:nvPr>
        </p:nvSpPr>
        <p:spPr/>
        <p:txBody>
          <a:bodyPr/>
          <a:lstStyle>
            <a:lvl1pPr>
              <a:defRPr/>
            </a:lvl1pPr>
          </a:lstStyle>
          <a:p>
            <a:pPr>
              <a:defRPr/>
            </a:pPr>
            <a:fld id="{44AE1D5D-0984-455A-B56B-BF1DAD2206A7}" type="datetime1">
              <a:rPr lang="pt-BR" smtClean="0">
                <a:solidFill>
                  <a:prstClr val="black">
                    <a:tint val="75000"/>
                  </a:prstClr>
                </a:solidFill>
              </a:rPr>
              <a:t>27/04/2016</a:t>
            </a:fld>
            <a:endParaRPr lang="pt-BR" dirty="0">
              <a:solidFill>
                <a:prstClr val="black">
                  <a:tint val="75000"/>
                </a:prstClr>
              </a:solidFill>
            </a:endParaRPr>
          </a:p>
        </p:txBody>
      </p:sp>
      <p:sp>
        <p:nvSpPr>
          <p:cNvPr id="6" name="Espaço Reservado para Rodapé 2"/>
          <p:cNvSpPr>
            <a:spLocks noGrp="1"/>
          </p:cNvSpPr>
          <p:nvPr>
            <p:ph type="ftr" sz="quarter" idx="11"/>
          </p:nvPr>
        </p:nvSpPr>
        <p:spPr/>
        <p:txBody>
          <a:bodyPr/>
          <a:lstStyle>
            <a:lvl1pPr>
              <a:defRPr/>
            </a:lvl1pPr>
          </a:lstStyle>
          <a:p>
            <a:pPr>
              <a:defRPr/>
            </a:pPr>
            <a:endParaRPr lang="pt-BR" dirty="0">
              <a:solidFill>
                <a:prstClr val="black">
                  <a:tint val="75000"/>
                </a:prstClr>
              </a:solidFill>
            </a:endParaRPr>
          </a:p>
        </p:txBody>
      </p:sp>
      <p:sp>
        <p:nvSpPr>
          <p:cNvPr id="7" name="Espaço Reservado para Número de Slide 3"/>
          <p:cNvSpPr>
            <a:spLocks noGrp="1"/>
          </p:cNvSpPr>
          <p:nvPr>
            <p:ph type="sldNum" sz="quarter" idx="12"/>
          </p:nvPr>
        </p:nvSpPr>
        <p:spPr/>
        <p:txBody>
          <a:bodyPr/>
          <a:lstStyle>
            <a:lvl1pPr>
              <a:defRPr/>
            </a:lvl1pPr>
          </a:lstStyle>
          <a:p>
            <a:fld id="{751D80BD-01FD-4C14-B46D-BB198437568B}" type="slidenum">
              <a:rPr lang="pt-BR"/>
              <a:pPr/>
              <a:t>‹nº›</a:t>
            </a:fld>
            <a:endParaRPr lang="pt-BR" dirty="0"/>
          </a:p>
        </p:txBody>
      </p:sp>
    </p:spTree>
    <p:extLst>
      <p:ext uri="{BB962C8B-B14F-4D97-AF65-F5344CB8AC3E}">
        <p14:creationId xmlns:p14="http://schemas.microsoft.com/office/powerpoint/2010/main" val="17335478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9_Cabeçalho da Seção">
    <p:spTree>
      <p:nvGrpSpPr>
        <p:cNvPr id="1" name=""/>
        <p:cNvGrpSpPr/>
        <p:nvPr/>
      </p:nvGrpSpPr>
      <p:grpSpPr>
        <a:xfrm>
          <a:off x="0" y="0"/>
          <a:ext cx="0" cy="0"/>
          <a:chOff x="0" y="0"/>
          <a:chExt cx="0" cy="0"/>
        </a:xfrm>
      </p:grpSpPr>
      <p:pic>
        <p:nvPicPr>
          <p:cNvPr id="3" name="Picture 3" descr="C:\Users\Brain04\Desktop\Fundo imóveis\002.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35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to 10"/>
          <p:cNvGraphicFramePr>
            <a:graphicFrameLocks noChangeAspect="1"/>
          </p:cNvGraphicFramePr>
          <p:nvPr userDrawn="1"/>
        </p:nvGraphicFramePr>
        <p:xfrm>
          <a:off x="755650" y="2708275"/>
          <a:ext cx="1336675" cy="1008063"/>
        </p:xfrm>
        <a:graphic>
          <a:graphicData uri="http://schemas.openxmlformats.org/presentationml/2006/ole">
            <mc:AlternateContent xmlns:mc="http://schemas.openxmlformats.org/markup-compatibility/2006">
              <mc:Choice xmlns:v="urn:schemas-microsoft-com:vml" Requires="v">
                <p:oleObj spid="_x0000_s56566" name="CorelDRAW" r:id="rId4" imgW="2029968" imgH="1533144" progId="">
                  <p:embed/>
                </p:oleObj>
              </mc:Choice>
              <mc:Fallback>
                <p:oleObj name="CorelDRAW" r:id="rId4" imgW="2029968" imgH="153314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2708275"/>
                        <a:ext cx="1336675"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5" name="Espaço Reservado para Texto 4"/>
          <p:cNvSpPr>
            <a:spLocks noGrp="1"/>
          </p:cNvSpPr>
          <p:nvPr>
            <p:ph type="body" sz="quarter" idx="10"/>
          </p:nvPr>
        </p:nvSpPr>
        <p:spPr>
          <a:xfrm>
            <a:off x="2195736" y="2780928"/>
            <a:ext cx="6768752" cy="936104"/>
          </a:xfrm>
        </p:spPr>
        <p:txBody>
          <a:bodyPr>
            <a:normAutofit/>
          </a:bodyPr>
          <a:lstStyle>
            <a:lvl1pPr marL="0" indent="0">
              <a:lnSpc>
                <a:spcPct val="150000"/>
              </a:lnSpc>
              <a:buNone/>
              <a:defRPr sz="3600" cap="all" baseline="0">
                <a:latin typeface="Tahoma" pitchFamily="34" charset="0"/>
                <a:ea typeface="Tahoma" pitchFamily="34" charset="0"/>
                <a:cs typeface="Tahoma" pitchFamily="34" charset="0"/>
              </a:defRPr>
            </a:lvl1pPr>
          </a:lstStyle>
          <a:p>
            <a:pPr lvl="0"/>
            <a:r>
              <a:rPr lang="pt-BR" smtClean="0"/>
              <a:t>Clique para editar o texto mestre</a:t>
            </a:r>
          </a:p>
        </p:txBody>
      </p:sp>
    </p:spTree>
    <p:extLst>
      <p:ext uri="{BB962C8B-B14F-4D97-AF65-F5344CB8AC3E}">
        <p14:creationId xmlns:p14="http://schemas.microsoft.com/office/powerpoint/2010/main" val="2756693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Slide de título">
    <p:spTree>
      <p:nvGrpSpPr>
        <p:cNvPr id="1" name=""/>
        <p:cNvGrpSpPr/>
        <p:nvPr/>
      </p:nvGrpSpPr>
      <p:grpSpPr>
        <a:xfrm>
          <a:off x="0" y="0"/>
          <a:ext cx="0" cy="0"/>
          <a:chOff x="0" y="0"/>
          <a:chExt cx="0" cy="0"/>
        </a:xfrm>
      </p:grpSpPr>
      <p:pic>
        <p:nvPicPr>
          <p:cNvPr id="8" name="Imagem 7" descr="slide mestre la01-14.jpg"/>
          <p:cNvPicPr>
            <a:picLocks noChangeAspect="1"/>
          </p:cNvPicPr>
          <p:nvPr userDrawn="1"/>
        </p:nvPicPr>
        <p:blipFill>
          <a:blip r:embed="rId2" cstate="print"/>
          <a:stretch>
            <a:fillRect/>
          </a:stretch>
        </p:blipFill>
        <p:spPr>
          <a:xfrm>
            <a:off x="10137" y="0"/>
            <a:ext cx="9133863" cy="6865620"/>
          </a:xfrm>
          <a:prstGeom prst="rect">
            <a:avLst/>
          </a:prstGeom>
        </p:spPr>
      </p:pic>
      <p:sp>
        <p:nvSpPr>
          <p:cNvPr id="10" name="Espaço Reservado para Data 3"/>
          <p:cNvSpPr>
            <a:spLocks noGrp="1"/>
          </p:cNvSpPr>
          <p:nvPr>
            <p:ph type="dt" sz="half" idx="10"/>
          </p:nvPr>
        </p:nvSpPr>
        <p:spPr>
          <a:xfrm>
            <a:off x="457200" y="6381328"/>
            <a:ext cx="2133600" cy="365125"/>
          </a:xfrm>
        </p:spPr>
        <p:txBody>
          <a:bodyPr/>
          <a:lstStyle/>
          <a:p>
            <a:fld id="{E2C9F72E-7494-452E-B959-201831271E00}" type="datetime1">
              <a:rPr lang="pt-BR" smtClean="0"/>
              <a:t>27/04/2016</a:t>
            </a:fld>
            <a:endParaRPr lang="pt-BR" dirty="0"/>
          </a:p>
        </p:txBody>
      </p:sp>
      <p:sp>
        <p:nvSpPr>
          <p:cNvPr id="11" name="Espaço Reservado para Rodapé 4"/>
          <p:cNvSpPr>
            <a:spLocks noGrp="1"/>
          </p:cNvSpPr>
          <p:nvPr>
            <p:ph type="ftr" sz="quarter" idx="11"/>
          </p:nvPr>
        </p:nvSpPr>
        <p:spPr>
          <a:xfrm>
            <a:off x="3124200" y="6381328"/>
            <a:ext cx="2895600" cy="365125"/>
          </a:xfrm>
        </p:spPr>
        <p:txBody>
          <a:bodyPr/>
          <a:lstStyle/>
          <a:p>
            <a:endParaRPr lang="pt-BR" dirty="0"/>
          </a:p>
        </p:txBody>
      </p:sp>
      <p:sp>
        <p:nvSpPr>
          <p:cNvPr id="14" name="Espaço Reservado para Número de Slide 5"/>
          <p:cNvSpPr>
            <a:spLocks noGrp="1"/>
          </p:cNvSpPr>
          <p:nvPr>
            <p:ph type="sldNum" sz="quarter" idx="12"/>
          </p:nvPr>
        </p:nvSpPr>
        <p:spPr>
          <a:xfrm>
            <a:off x="6553200" y="6381328"/>
            <a:ext cx="2133600" cy="365125"/>
          </a:xfrm>
        </p:spPr>
        <p:txBody>
          <a:bodyPr/>
          <a:lstStyle/>
          <a:p>
            <a:fld id="{8EA0BB2B-8F84-41E0-8971-6676C0BADA27}" type="slidenum">
              <a:rPr lang="pt-BR" smtClean="0"/>
              <a:pPr/>
              <a:t>‹nº›</a:t>
            </a:fld>
            <a:endParaRPr lang="pt-BR" dirty="0"/>
          </a:p>
        </p:txBody>
      </p:sp>
      <p:sp>
        <p:nvSpPr>
          <p:cNvPr id="15" name="Título 11"/>
          <p:cNvSpPr>
            <a:spLocks noGrp="1"/>
          </p:cNvSpPr>
          <p:nvPr>
            <p:ph type="title" hasCustomPrompt="1"/>
          </p:nvPr>
        </p:nvSpPr>
        <p:spPr>
          <a:xfrm>
            <a:off x="4355976" y="1628800"/>
            <a:ext cx="4330824" cy="3384376"/>
          </a:xfrm>
        </p:spPr>
        <p:txBody>
          <a:bodyPr/>
          <a:lstStyle>
            <a:lvl1pPr algn="l">
              <a:defRPr sz="3200" cap="none">
                <a:solidFill>
                  <a:schemeClr val="bg1"/>
                </a:solidFill>
              </a:defRPr>
            </a:lvl1pPr>
          </a:lstStyle>
          <a:p>
            <a:r>
              <a:rPr lang="pt-BR" dirty="0" smtClean="0"/>
              <a:t>clique para editar o título mestre</a:t>
            </a:r>
            <a:endParaRPr lang="pt-BR" dirty="0"/>
          </a:p>
        </p:txBody>
      </p:sp>
      <p:sp>
        <p:nvSpPr>
          <p:cNvPr id="16" name="Espaço Reservado para Texto 4"/>
          <p:cNvSpPr>
            <a:spLocks noGrp="1"/>
          </p:cNvSpPr>
          <p:nvPr>
            <p:ph type="body" sz="quarter" idx="13" hasCustomPrompt="1"/>
          </p:nvPr>
        </p:nvSpPr>
        <p:spPr>
          <a:xfrm>
            <a:off x="4395564" y="5157192"/>
            <a:ext cx="4568924" cy="1008112"/>
          </a:xfrm>
        </p:spPr>
        <p:txBody>
          <a:bodyPr anchor="ctr">
            <a:noAutofit/>
          </a:bodyPr>
          <a:lstStyle>
            <a:lvl1pPr marL="0" indent="0" algn="l">
              <a:lnSpc>
                <a:spcPct val="150000"/>
              </a:lnSpc>
              <a:buNone/>
              <a:defRPr sz="2400" cap="none" baseline="0">
                <a:solidFill>
                  <a:schemeClr val="bg1"/>
                </a:solidFill>
                <a:latin typeface="Tahoma" pitchFamily="34" charset="0"/>
                <a:ea typeface="Tahoma" pitchFamily="34" charset="0"/>
                <a:cs typeface="Tahoma" pitchFamily="34" charset="0"/>
              </a:defRPr>
            </a:lvl1pPr>
          </a:lstStyle>
          <a:p>
            <a:pPr lvl="0"/>
            <a:r>
              <a:rPr lang="pt-BR" dirty="0" smtClean="0"/>
              <a:t>Mês/ANO</a:t>
            </a:r>
            <a:endParaRPr lang="pt-BR" dirty="0"/>
          </a:p>
        </p:txBody>
      </p:sp>
    </p:spTree>
    <p:extLst>
      <p:ext uri="{BB962C8B-B14F-4D97-AF65-F5344CB8AC3E}">
        <p14:creationId xmlns:p14="http://schemas.microsoft.com/office/powerpoint/2010/main" val="24890553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8_Slide de título">
    <p:spTree>
      <p:nvGrpSpPr>
        <p:cNvPr id="1" name=""/>
        <p:cNvGrpSpPr/>
        <p:nvPr/>
      </p:nvGrpSpPr>
      <p:grpSpPr>
        <a:xfrm>
          <a:off x="0" y="0"/>
          <a:ext cx="0" cy="0"/>
          <a:chOff x="0" y="0"/>
          <a:chExt cx="0" cy="0"/>
        </a:xfrm>
      </p:grpSpPr>
      <p:pic>
        <p:nvPicPr>
          <p:cNvPr id="4" name="Picture 8" descr="C:\Users\Brain04\Desktop\Fundo Imobiliário 001.jpg"/>
          <p:cNvPicPr>
            <a:picLocks noChangeAspect="1" noChangeArrowheads="1"/>
          </p:cNvPicPr>
          <p:nvPr userDrawn="1"/>
        </p:nvPicPr>
        <p:blipFill>
          <a:blip r:embed="rId2">
            <a:extLst>
              <a:ext uri="{28A0092B-C50C-407E-A947-70E740481C1C}">
                <a14:useLocalDpi xmlns:a14="http://schemas.microsoft.com/office/drawing/2010/main" val="0"/>
              </a:ext>
            </a:extLst>
          </a:blip>
          <a:srcRect t="2" r="5557" b="6"/>
          <a:stretch>
            <a:fillRect/>
          </a:stretch>
        </p:blipFill>
        <p:spPr bwMode="auto">
          <a:xfrm>
            <a:off x="-42863" y="-20638"/>
            <a:ext cx="9186863"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descr="\\servidor\COMUNICACAO\BRAINLOGO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5613" y="42863"/>
            <a:ext cx="4464051"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ítulo 11"/>
          <p:cNvSpPr>
            <a:spLocks noGrp="1"/>
          </p:cNvSpPr>
          <p:nvPr>
            <p:ph type="title"/>
          </p:nvPr>
        </p:nvSpPr>
        <p:spPr>
          <a:xfrm>
            <a:off x="457200" y="2718048"/>
            <a:ext cx="8229600" cy="1143000"/>
          </a:xfrm>
        </p:spPr>
        <p:txBody>
          <a:bodyPr/>
          <a:lstStyle/>
          <a:p>
            <a:r>
              <a:rPr lang="pt-BR" dirty="0" smtClean="0"/>
              <a:t>Clique para editar o título mestre</a:t>
            </a:r>
            <a:endParaRPr lang="pt-BR" dirty="0"/>
          </a:p>
        </p:txBody>
      </p:sp>
      <p:sp>
        <p:nvSpPr>
          <p:cNvPr id="13" name="Espaço Reservado para Texto 4"/>
          <p:cNvSpPr>
            <a:spLocks noGrp="1"/>
          </p:cNvSpPr>
          <p:nvPr>
            <p:ph type="body" sz="quarter" idx="13"/>
          </p:nvPr>
        </p:nvSpPr>
        <p:spPr>
          <a:xfrm>
            <a:off x="323528" y="5157192"/>
            <a:ext cx="8640960" cy="1008112"/>
          </a:xfrm>
        </p:spPr>
        <p:txBody>
          <a:bodyPr anchor="ctr">
            <a:noAutofit/>
          </a:bodyPr>
          <a:lstStyle>
            <a:lvl1pPr marL="0" indent="0" algn="ctr">
              <a:lnSpc>
                <a:spcPct val="150000"/>
              </a:lnSpc>
              <a:buNone/>
              <a:defRPr sz="2800" cap="none" baseline="0">
                <a:solidFill>
                  <a:schemeClr val="accent6">
                    <a:lumMod val="75000"/>
                  </a:schemeClr>
                </a:solidFill>
                <a:latin typeface="Tahoma" pitchFamily="34" charset="0"/>
                <a:ea typeface="Tahoma" pitchFamily="34" charset="0"/>
                <a:cs typeface="Tahoma" pitchFamily="34" charset="0"/>
              </a:defRPr>
            </a:lvl1pPr>
          </a:lstStyle>
          <a:p>
            <a:pPr lvl="0"/>
            <a:r>
              <a:rPr lang="pt-BR" smtClean="0"/>
              <a:t>Clique para editar o texto mestre</a:t>
            </a:r>
          </a:p>
        </p:txBody>
      </p:sp>
      <p:sp>
        <p:nvSpPr>
          <p:cNvPr id="6" name="Espaço Reservado para Data 3"/>
          <p:cNvSpPr>
            <a:spLocks noGrp="1"/>
          </p:cNvSpPr>
          <p:nvPr>
            <p:ph type="dt" sz="half" idx="14"/>
          </p:nvPr>
        </p:nvSpPr>
        <p:spPr/>
        <p:txBody>
          <a:bodyPr/>
          <a:lstStyle>
            <a:lvl1pPr>
              <a:defRPr/>
            </a:lvl1pPr>
          </a:lstStyle>
          <a:p>
            <a:pPr>
              <a:defRPr/>
            </a:pPr>
            <a:fld id="{EA8325CF-36BA-4819-8262-9A8FAE9BCD03}" type="datetime1">
              <a:rPr lang="pt-BR" smtClean="0">
                <a:solidFill>
                  <a:prstClr val="black">
                    <a:tint val="75000"/>
                  </a:prstClr>
                </a:solidFill>
              </a:rPr>
              <a:t>27/04/2016</a:t>
            </a:fld>
            <a:endParaRPr lang="pt-BR" dirty="0">
              <a:solidFill>
                <a:prstClr val="black">
                  <a:tint val="75000"/>
                </a:prstClr>
              </a:solidFill>
            </a:endParaRPr>
          </a:p>
        </p:txBody>
      </p:sp>
      <p:sp>
        <p:nvSpPr>
          <p:cNvPr id="7" name="Espaço Reservado para Rodapé 4"/>
          <p:cNvSpPr>
            <a:spLocks noGrp="1"/>
          </p:cNvSpPr>
          <p:nvPr>
            <p:ph type="ftr" sz="quarter" idx="15"/>
          </p:nvPr>
        </p:nvSpPr>
        <p:spPr/>
        <p:txBody>
          <a:bodyPr/>
          <a:lstStyle>
            <a:lvl1pPr>
              <a:defRPr/>
            </a:lvl1pPr>
          </a:lstStyle>
          <a:p>
            <a:pPr>
              <a:defRPr/>
            </a:pPr>
            <a:endParaRPr lang="pt-BR" dirty="0">
              <a:solidFill>
                <a:prstClr val="black">
                  <a:tint val="75000"/>
                </a:prstClr>
              </a:solidFill>
            </a:endParaRPr>
          </a:p>
        </p:txBody>
      </p:sp>
      <p:sp>
        <p:nvSpPr>
          <p:cNvPr id="8" name="Espaço Reservado para Número de Slide 5"/>
          <p:cNvSpPr>
            <a:spLocks noGrp="1"/>
          </p:cNvSpPr>
          <p:nvPr>
            <p:ph type="sldNum" sz="quarter" idx="16"/>
          </p:nvPr>
        </p:nvSpPr>
        <p:spPr/>
        <p:txBody>
          <a:bodyPr/>
          <a:lstStyle>
            <a:lvl1pPr>
              <a:defRPr/>
            </a:lvl1pPr>
          </a:lstStyle>
          <a:p>
            <a:fld id="{24BDF07F-284D-4A35-91DB-78C43C8F9CAF}" type="slidenum">
              <a:rPr lang="pt-BR"/>
              <a:pPr/>
              <a:t>‹nº›</a:t>
            </a:fld>
            <a:endParaRPr lang="pt-BR" dirty="0"/>
          </a:p>
        </p:txBody>
      </p:sp>
    </p:spTree>
    <p:extLst>
      <p:ext uri="{BB962C8B-B14F-4D97-AF65-F5344CB8AC3E}">
        <p14:creationId xmlns:p14="http://schemas.microsoft.com/office/powerpoint/2010/main" val="28405645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0_Cabeçalho da Seção">
    <p:spTree>
      <p:nvGrpSpPr>
        <p:cNvPr id="1" name=""/>
        <p:cNvGrpSpPr/>
        <p:nvPr/>
      </p:nvGrpSpPr>
      <p:grpSpPr>
        <a:xfrm>
          <a:off x="0" y="0"/>
          <a:ext cx="0" cy="0"/>
          <a:chOff x="0" y="0"/>
          <a:chExt cx="0" cy="0"/>
        </a:xfrm>
      </p:grpSpPr>
      <p:pic>
        <p:nvPicPr>
          <p:cNvPr id="3" name="Picture 3" descr="C:\Users\Brain04\Desktop\Fundo imóveis\003.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86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to 10"/>
          <p:cNvGraphicFramePr>
            <a:graphicFrameLocks noChangeAspect="1"/>
          </p:cNvGraphicFramePr>
          <p:nvPr userDrawn="1"/>
        </p:nvGraphicFramePr>
        <p:xfrm>
          <a:off x="755650" y="2708275"/>
          <a:ext cx="1336675" cy="1008063"/>
        </p:xfrm>
        <a:graphic>
          <a:graphicData uri="http://schemas.openxmlformats.org/presentationml/2006/ole">
            <mc:AlternateContent xmlns:mc="http://schemas.openxmlformats.org/markup-compatibility/2006">
              <mc:Choice xmlns:v="urn:schemas-microsoft-com:vml" Requires="v">
                <p:oleObj spid="_x0000_s57590" name="CorelDRAW" r:id="rId4" imgW="2029968" imgH="1533144" progId="">
                  <p:embed/>
                </p:oleObj>
              </mc:Choice>
              <mc:Fallback>
                <p:oleObj name="CorelDRAW" r:id="rId4" imgW="2029968" imgH="153314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2708275"/>
                        <a:ext cx="1336675"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7" name="Espaço Reservado para Texto 4"/>
          <p:cNvSpPr>
            <a:spLocks noGrp="1"/>
          </p:cNvSpPr>
          <p:nvPr>
            <p:ph type="body" sz="quarter" idx="10"/>
          </p:nvPr>
        </p:nvSpPr>
        <p:spPr>
          <a:xfrm>
            <a:off x="2195736" y="2780928"/>
            <a:ext cx="6768752" cy="936104"/>
          </a:xfrm>
        </p:spPr>
        <p:txBody>
          <a:bodyPr>
            <a:normAutofit/>
          </a:bodyPr>
          <a:lstStyle>
            <a:lvl1pPr marL="0" indent="0">
              <a:lnSpc>
                <a:spcPct val="150000"/>
              </a:lnSpc>
              <a:buNone/>
              <a:defRPr sz="3600" cap="all" baseline="0">
                <a:latin typeface="Tahoma" pitchFamily="34" charset="0"/>
                <a:ea typeface="Tahoma" pitchFamily="34" charset="0"/>
                <a:cs typeface="Tahoma" pitchFamily="34" charset="0"/>
              </a:defRPr>
            </a:lvl1pPr>
          </a:lstStyle>
          <a:p>
            <a:pPr lvl="0"/>
            <a:r>
              <a:rPr lang="pt-BR" smtClean="0"/>
              <a:t>Clique para editar o texto mestre</a:t>
            </a:r>
          </a:p>
        </p:txBody>
      </p:sp>
    </p:spTree>
    <p:extLst>
      <p:ext uri="{BB962C8B-B14F-4D97-AF65-F5344CB8AC3E}">
        <p14:creationId xmlns:p14="http://schemas.microsoft.com/office/powerpoint/2010/main" val="42523259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1_Cabeçalho da Seção">
    <p:spTree>
      <p:nvGrpSpPr>
        <p:cNvPr id="1" name=""/>
        <p:cNvGrpSpPr/>
        <p:nvPr/>
      </p:nvGrpSpPr>
      <p:grpSpPr>
        <a:xfrm>
          <a:off x="0" y="0"/>
          <a:ext cx="0" cy="0"/>
          <a:chOff x="0" y="0"/>
          <a:chExt cx="0" cy="0"/>
        </a:xfrm>
      </p:grpSpPr>
      <p:pic>
        <p:nvPicPr>
          <p:cNvPr id="3" name="Picture 3" descr="C:\Users\Brain04\Desktop\Fundo imóveis\003.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86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to 10"/>
          <p:cNvGraphicFramePr>
            <a:graphicFrameLocks noChangeAspect="1"/>
          </p:cNvGraphicFramePr>
          <p:nvPr userDrawn="1"/>
        </p:nvGraphicFramePr>
        <p:xfrm>
          <a:off x="755650" y="2708275"/>
          <a:ext cx="1336675" cy="1008063"/>
        </p:xfrm>
        <a:graphic>
          <a:graphicData uri="http://schemas.openxmlformats.org/presentationml/2006/ole">
            <mc:AlternateContent xmlns:mc="http://schemas.openxmlformats.org/markup-compatibility/2006">
              <mc:Choice xmlns:v="urn:schemas-microsoft-com:vml" Requires="v">
                <p:oleObj spid="_x0000_s58614" name="CorelDRAW" r:id="rId4" imgW="2029968" imgH="1533144" progId="">
                  <p:embed/>
                </p:oleObj>
              </mc:Choice>
              <mc:Fallback>
                <p:oleObj name="CorelDRAW" r:id="rId4" imgW="2029968" imgH="153314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2708275"/>
                        <a:ext cx="1336675"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7" name="Espaço Reservado para Texto 4"/>
          <p:cNvSpPr>
            <a:spLocks noGrp="1"/>
          </p:cNvSpPr>
          <p:nvPr>
            <p:ph type="body" sz="quarter" idx="10"/>
          </p:nvPr>
        </p:nvSpPr>
        <p:spPr>
          <a:xfrm>
            <a:off x="2195736" y="2780928"/>
            <a:ext cx="6768752" cy="936104"/>
          </a:xfrm>
        </p:spPr>
        <p:txBody>
          <a:bodyPr>
            <a:normAutofit/>
          </a:bodyPr>
          <a:lstStyle>
            <a:lvl1pPr marL="0" indent="0">
              <a:lnSpc>
                <a:spcPct val="150000"/>
              </a:lnSpc>
              <a:buNone/>
              <a:defRPr sz="3600" cap="all" baseline="0">
                <a:latin typeface="Tahoma" pitchFamily="34" charset="0"/>
                <a:ea typeface="Tahoma" pitchFamily="34" charset="0"/>
                <a:cs typeface="Tahoma" pitchFamily="34" charset="0"/>
              </a:defRPr>
            </a:lvl1pPr>
          </a:lstStyle>
          <a:p>
            <a:pPr lvl="0"/>
            <a:r>
              <a:rPr lang="pt-BR" smtClean="0"/>
              <a:t>Clique para editar o texto mestre</a:t>
            </a:r>
          </a:p>
        </p:txBody>
      </p:sp>
    </p:spTree>
    <p:extLst>
      <p:ext uri="{BB962C8B-B14F-4D97-AF65-F5344CB8AC3E}">
        <p14:creationId xmlns:p14="http://schemas.microsoft.com/office/powerpoint/2010/main" val="4607001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2_Cabeçalho da Seção">
    <p:spTree>
      <p:nvGrpSpPr>
        <p:cNvPr id="1" name=""/>
        <p:cNvGrpSpPr/>
        <p:nvPr/>
      </p:nvGrpSpPr>
      <p:grpSpPr>
        <a:xfrm>
          <a:off x="0" y="0"/>
          <a:ext cx="0" cy="0"/>
          <a:chOff x="0" y="0"/>
          <a:chExt cx="0" cy="0"/>
        </a:xfrm>
      </p:grpSpPr>
      <p:pic>
        <p:nvPicPr>
          <p:cNvPr id="3" name="Picture 3" descr="C:\Users\Brain04\Desktop\Fundo imóveis\003.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86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to 10"/>
          <p:cNvGraphicFramePr>
            <a:graphicFrameLocks noChangeAspect="1"/>
          </p:cNvGraphicFramePr>
          <p:nvPr userDrawn="1"/>
        </p:nvGraphicFramePr>
        <p:xfrm>
          <a:off x="755650" y="2708275"/>
          <a:ext cx="1336675" cy="1008063"/>
        </p:xfrm>
        <a:graphic>
          <a:graphicData uri="http://schemas.openxmlformats.org/presentationml/2006/ole">
            <mc:AlternateContent xmlns:mc="http://schemas.openxmlformats.org/markup-compatibility/2006">
              <mc:Choice xmlns:v="urn:schemas-microsoft-com:vml" Requires="v">
                <p:oleObj spid="_x0000_s59638" name="CorelDRAW" r:id="rId4" imgW="2029968" imgH="1533144" progId="">
                  <p:embed/>
                </p:oleObj>
              </mc:Choice>
              <mc:Fallback>
                <p:oleObj name="CorelDRAW" r:id="rId4" imgW="2029968" imgH="153314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2708275"/>
                        <a:ext cx="1336675"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7" name="Espaço Reservado para Texto 4"/>
          <p:cNvSpPr>
            <a:spLocks noGrp="1"/>
          </p:cNvSpPr>
          <p:nvPr>
            <p:ph type="body" sz="quarter" idx="10"/>
          </p:nvPr>
        </p:nvSpPr>
        <p:spPr>
          <a:xfrm>
            <a:off x="2195736" y="2780928"/>
            <a:ext cx="6768752" cy="936104"/>
          </a:xfrm>
        </p:spPr>
        <p:txBody>
          <a:bodyPr>
            <a:normAutofit/>
          </a:bodyPr>
          <a:lstStyle>
            <a:lvl1pPr marL="0" indent="0">
              <a:lnSpc>
                <a:spcPct val="150000"/>
              </a:lnSpc>
              <a:buNone/>
              <a:defRPr sz="3600" cap="all" baseline="0">
                <a:latin typeface="Tahoma" pitchFamily="34" charset="0"/>
                <a:ea typeface="Tahoma" pitchFamily="34" charset="0"/>
                <a:cs typeface="Tahoma" pitchFamily="34" charset="0"/>
              </a:defRPr>
            </a:lvl1pPr>
          </a:lstStyle>
          <a:p>
            <a:pPr lvl="0"/>
            <a:r>
              <a:rPr lang="pt-BR" smtClean="0"/>
              <a:t>Clique para editar o texto mestre</a:t>
            </a:r>
          </a:p>
        </p:txBody>
      </p:sp>
    </p:spTree>
    <p:extLst>
      <p:ext uri="{BB962C8B-B14F-4D97-AF65-F5344CB8AC3E}">
        <p14:creationId xmlns:p14="http://schemas.microsoft.com/office/powerpoint/2010/main" val="14722241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3_Cabeçalho da Seção">
    <p:spTree>
      <p:nvGrpSpPr>
        <p:cNvPr id="1" name=""/>
        <p:cNvGrpSpPr/>
        <p:nvPr/>
      </p:nvGrpSpPr>
      <p:grpSpPr>
        <a:xfrm>
          <a:off x="0" y="0"/>
          <a:ext cx="0" cy="0"/>
          <a:chOff x="0" y="0"/>
          <a:chExt cx="0" cy="0"/>
        </a:xfrm>
      </p:grpSpPr>
      <p:pic>
        <p:nvPicPr>
          <p:cNvPr id="3" name="Picture 3" descr="C:\Users\Brain04\Desktop\Fundo imóveis\003.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86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to 10"/>
          <p:cNvGraphicFramePr>
            <a:graphicFrameLocks noChangeAspect="1"/>
          </p:cNvGraphicFramePr>
          <p:nvPr userDrawn="1"/>
        </p:nvGraphicFramePr>
        <p:xfrm>
          <a:off x="755650" y="2708275"/>
          <a:ext cx="1336675" cy="1008063"/>
        </p:xfrm>
        <a:graphic>
          <a:graphicData uri="http://schemas.openxmlformats.org/presentationml/2006/ole">
            <mc:AlternateContent xmlns:mc="http://schemas.openxmlformats.org/markup-compatibility/2006">
              <mc:Choice xmlns:v="urn:schemas-microsoft-com:vml" Requires="v">
                <p:oleObj spid="_x0000_s60662" name="CorelDRAW" r:id="rId4" imgW="2029968" imgH="1533144" progId="">
                  <p:embed/>
                </p:oleObj>
              </mc:Choice>
              <mc:Fallback>
                <p:oleObj name="CorelDRAW" r:id="rId4" imgW="2029968" imgH="153314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2708275"/>
                        <a:ext cx="1336675"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7" name="Espaço Reservado para Texto 4"/>
          <p:cNvSpPr>
            <a:spLocks noGrp="1"/>
          </p:cNvSpPr>
          <p:nvPr>
            <p:ph type="body" sz="quarter" idx="10"/>
          </p:nvPr>
        </p:nvSpPr>
        <p:spPr>
          <a:xfrm>
            <a:off x="2195736" y="2780928"/>
            <a:ext cx="6768752" cy="936104"/>
          </a:xfrm>
        </p:spPr>
        <p:txBody>
          <a:bodyPr>
            <a:normAutofit/>
          </a:bodyPr>
          <a:lstStyle>
            <a:lvl1pPr marL="0" indent="0">
              <a:lnSpc>
                <a:spcPct val="150000"/>
              </a:lnSpc>
              <a:buNone/>
              <a:defRPr sz="3600" cap="all" baseline="0">
                <a:latin typeface="Tahoma" pitchFamily="34" charset="0"/>
                <a:ea typeface="Tahoma" pitchFamily="34" charset="0"/>
                <a:cs typeface="Tahoma" pitchFamily="34" charset="0"/>
              </a:defRPr>
            </a:lvl1pPr>
          </a:lstStyle>
          <a:p>
            <a:pPr lvl="0"/>
            <a:r>
              <a:rPr lang="pt-BR" smtClean="0"/>
              <a:t>Clique para editar o texto mestre</a:t>
            </a:r>
          </a:p>
        </p:txBody>
      </p:sp>
    </p:spTree>
    <p:extLst>
      <p:ext uri="{BB962C8B-B14F-4D97-AF65-F5344CB8AC3E}">
        <p14:creationId xmlns:p14="http://schemas.microsoft.com/office/powerpoint/2010/main" val="9509256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4_Cabeçalho da Seção">
    <p:spTree>
      <p:nvGrpSpPr>
        <p:cNvPr id="1" name=""/>
        <p:cNvGrpSpPr/>
        <p:nvPr/>
      </p:nvGrpSpPr>
      <p:grpSpPr>
        <a:xfrm>
          <a:off x="0" y="0"/>
          <a:ext cx="0" cy="0"/>
          <a:chOff x="0" y="0"/>
          <a:chExt cx="0" cy="0"/>
        </a:xfrm>
      </p:grpSpPr>
      <p:pic>
        <p:nvPicPr>
          <p:cNvPr id="3" name="Picture 3" descr="C:\Users\Brain04\Desktop\Fundo imóveis\003.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86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to 10"/>
          <p:cNvGraphicFramePr>
            <a:graphicFrameLocks noChangeAspect="1"/>
          </p:cNvGraphicFramePr>
          <p:nvPr userDrawn="1"/>
        </p:nvGraphicFramePr>
        <p:xfrm>
          <a:off x="755650" y="2708275"/>
          <a:ext cx="1336675" cy="1008063"/>
        </p:xfrm>
        <a:graphic>
          <a:graphicData uri="http://schemas.openxmlformats.org/presentationml/2006/ole">
            <mc:AlternateContent xmlns:mc="http://schemas.openxmlformats.org/markup-compatibility/2006">
              <mc:Choice xmlns:v="urn:schemas-microsoft-com:vml" Requires="v">
                <p:oleObj spid="_x0000_s61686" name="CorelDRAW" r:id="rId4" imgW="2029968" imgH="1533144" progId="">
                  <p:embed/>
                </p:oleObj>
              </mc:Choice>
              <mc:Fallback>
                <p:oleObj name="CorelDRAW" r:id="rId4" imgW="2029968" imgH="153314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2708275"/>
                        <a:ext cx="1336675"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7" name="Espaço Reservado para Texto 4"/>
          <p:cNvSpPr>
            <a:spLocks noGrp="1"/>
          </p:cNvSpPr>
          <p:nvPr>
            <p:ph type="body" sz="quarter" idx="10"/>
          </p:nvPr>
        </p:nvSpPr>
        <p:spPr>
          <a:xfrm>
            <a:off x="2195736" y="2780928"/>
            <a:ext cx="6768752" cy="936104"/>
          </a:xfrm>
        </p:spPr>
        <p:txBody>
          <a:bodyPr>
            <a:normAutofit/>
          </a:bodyPr>
          <a:lstStyle>
            <a:lvl1pPr marL="0" indent="0">
              <a:lnSpc>
                <a:spcPct val="150000"/>
              </a:lnSpc>
              <a:buNone/>
              <a:defRPr sz="3600" cap="all" baseline="0">
                <a:latin typeface="Tahoma" pitchFamily="34" charset="0"/>
                <a:ea typeface="Tahoma" pitchFamily="34" charset="0"/>
                <a:cs typeface="Tahoma" pitchFamily="34" charset="0"/>
              </a:defRPr>
            </a:lvl1pPr>
          </a:lstStyle>
          <a:p>
            <a:pPr lvl="0"/>
            <a:r>
              <a:rPr lang="pt-BR" smtClean="0"/>
              <a:t>Clique para editar o texto mestre</a:t>
            </a:r>
          </a:p>
        </p:txBody>
      </p:sp>
    </p:spTree>
    <p:extLst>
      <p:ext uri="{BB962C8B-B14F-4D97-AF65-F5344CB8AC3E}">
        <p14:creationId xmlns:p14="http://schemas.microsoft.com/office/powerpoint/2010/main" val="25813801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5_Cabeçalho da Seção">
    <p:spTree>
      <p:nvGrpSpPr>
        <p:cNvPr id="1" name=""/>
        <p:cNvGrpSpPr/>
        <p:nvPr/>
      </p:nvGrpSpPr>
      <p:grpSpPr>
        <a:xfrm>
          <a:off x="0" y="0"/>
          <a:ext cx="0" cy="0"/>
          <a:chOff x="0" y="0"/>
          <a:chExt cx="0" cy="0"/>
        </a:xfrm>
      </p:grpSpPr>
      <p:pic>
        <p:nvPicPr>
          <p:cNvPr id="3" name="Picture 3" descr="C:\Users\Brain04\Desktop\Fundo imóveis\003.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86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to 10"/>
          <p:cNvGraphicFramePr>
            <a:graphicFrameLocks noChangeAspect="1"/>
          </p:cNvGraphicFramePr>
          <p:nvPr userDrawn="1"/>
        </p:nvGraphicFramePr>
        <p:xfrm>
          <a:off x="755650" y="2708275"/>
          <a:ext cx="1336675" cy="1008063"/>
        </p:xfrm>
        <a:graphic>
          <a:graphicData uri="http://schemas.openxmlformats.org/presentationml/2006/ole">
            <mc:AlternateContent xmlns:mc="http://schemas.openxmlformats.org/markup-compatibility/2006">
              <mc:Choice xmlns:v="urn:schemas-microsoft-com:vml" Requires="v">
                <p:oleObj spid="_x0000_s62710" name="CorelDRAW" r:id="rId4" imgW="2029968" imgH="1533144" progId="">
                  <p:embed/>
                </p:oleObj>
              </mc:Choice>
              <mc:Fallback>
                <p:oleObj name="CorelDRAW" r:id="rId4" imgW="2029968" imgH="153314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2708275"/>
                        <a:ext cx="1336675"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7" name="Espaço Reservado para Texto 4"/>
          <p:cNvSpPr>
            <a:spLocks noGrp="1"/>
          </p:cNvSpPr>
          <p:nvPr>
            <p:ph type="body" sz="quarter" idx="10"/>
          </p:nvPr>
        </p:nvSpPr>
        <p:spPr>
          <a:xfrm>
            <a:off x="2195736" y="2780928"/>
            <a:ext cx="6768752" cy="936104"/>
          </a:xfrm>
        </p:spPr>
        <p:txBody>
          <a:bodyPr>
            <a:normAutofit/>
          </a:bodyPr>
          <a:lstStyle>
            <a:lvl1pPr marL="0" indent="0">
              <a:lnSpc>
                <a:spcPct val="150000"/>
              </a:lnSpc>
              <a:buNone/>
              <a:defRPr sz="3600" cap="all" baseline="0">
                <a:latin typeface="Tahoma" pitchFamily="34" charset="0"/>
                <a:ea typeface="Tahoma" pitchFamily="34" charset="0"/>
                <a:cs typeface="Tahoma" pitchFamily="34" charset="0"/>
              </a:defRPr>
            </a:lvl1pPr>
          </a:lstStyle>
          <a:p>
            <a:pPr lvl="0"/>
            <a:r>
              <a:rPr lang="pt-BR" smtClean="0"/>
              <a:t>Clique para editar o texto mestre</a:t>
            </a:r>
          </a:p>
        </p:txBody>
      </p:sp>
    </p:spTree>
    <p:extLst>
      <p:ext uri="{BB962C8B-B14F-4D97-AF65-F5344CB8AC3E}">
        <p14:creationId xmlns:p14="http://schemas.microsoft.com/office/powerpoint/2010/main" val="42125165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6_Cabeçalho da Seção">
    <p:spTree>
      <p:nvGrpSpPr>
        <p:cNvPr id="1" name=""/>
        <p:cNvGrpSpPr/>
        <p:nvPr/>
      </p:nvGrpSpPr>
      <p:grpSpPr>
        <a:xfrm>
          <a:off x="0" y="0"/>
          <a:ext cx="0" cy="0"/>
          <a:chOff x="0" y="0"/>
          <a:chExt cx="0" cy="0"/>
        </a:xfrm>
      </p:grpSpPr>
      <p:pic>
        <p:nvPicPr>
          <p:cNvPr id="3" name="Picture 3" descr="C:\Users\Brain04\Desktop\Fundo imóveis\003.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86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to 7"/>
          <p:cNvGraphicFramePr>
            <a:graphicFrameLocks noChangeAspect="1"/>
          </p:cNvGraphicFramePr>
          <p:nvPr userDrawn="1"/>
        </p:nvGraphicFramePr>
        <p:xfrm>
          <a:off x="755650" y="2708275"/>
          <a:ext cx="1336675" cy="1008063"/>
        </p:xfrm>
        <a:graphic>
          <a:graphicData uri="http://schemas.openxmlformats.org/presentationml/2006/ole">
            <mc:AlternateContent xmlns:mc="http://schemas.openxmlformats.org/markup-compatibility/2006">
              <mc:Choice xmlns:v="urn:schemas-microsoft-com:vml" Requires="v">
                <p:oleObj spid="_x0000_s63734" name="CorelDRAW" r:id="rId4" imgW="2029968" imgH="1533144" progId="">
                  <p:embed/>
                </p:oleObj>
              </mc:Choice>
              <mc:Fallback>
                <p:oleObj name="CorelDRAW" r:id="rId4" imgW="2029968" imgH="153314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2708275"/>
                        <a:ext cx="1336675"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Espaço Reservado para Texto 4"/>
          <p:cNvSpPr>
            <a:spLocks noGrp="1"/>
          </p:cNvSpPr>
          <p:nvPr>
            <p:ph type="body" sz="quarter" idx="10"/>
          </p:nvPr>
        </p:nvSpPr>
        <p:spPr>
          <a:xfrm>
            <a:off x="2195736" y="2780928"/>
            <a:ext cx="6768752" cy="936104"/>
          </a:xfrm>
        </p:spPr>
        <p:txBody>
          <a:bodyPr>
            <a:normAutofit/>
          </a:bodyPr>
          <a:lstStyle>
            <a:lvl1pPr marL="0" indent="0">
              <a:lnSpc>
                <a:spcPct val="150000"/>
              </a:lnSpc>
              <a:buNone/>
              <a:defRPr sz="3600" cap="all" baseline="0">
                <a:latin typeface="Tahoma" pitchFamily="34" charset="0"/>
                <a:ea typeface="Tahoma" pitchFamily="34" charset="0"/>
                <a:cs typeface="Tahoma" pitchFamily="34" charset="0"/>
              </a:defRPr>
            </a:lvl1pPr>
          </a:lstStyle>
          <a:p>
            <a:pPr lvl="0"/>
            <a:r>
              <a:rPr lang="pt-BR" smtClean="0"/>
              <a:t>Clique para editar o texto mestre</a:t>
            </a:r>
          </a:p>
        </p:txBody>
      </p:sp>
    </p:spTree>
    <p:extLst>
      <p:ext uri="{BB962C8B-B14F-4D97-AF65-F5344CB8AC3E}">
        <p14:creationId xmlns:p14="http://schemas.microsoft.com/office/powerpoint/2010/main" val="25208422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lide de título">
    <p:spTree>
      <p:nvGrpSpPr>
        <p:cNvPr id="1" name=""/>
        <p:cNvGrpSpPr/>
        <p:nvPr/>
      </p:nvGrpSpPr>
      <p:grpSpPr>
        <a:xfrm>
          <a:off x="0" y="0"/>
          <a:ext cx="0" cy="0"/>
          <a:chOff x="0" y="0"/>
          <a:chExt cx="0" cy="0"/>
        </a:xfrm>
      </p:grpSpPr>
      <p:pic>
        <p:nvPicPr>
          <p:cNvPr id="2" name="Imagem 6" descr="slide mestre la01-0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 y="0"/>
            <a:ext cx="9124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ço Reservado para Data 3"/>
          <p:cNvSpPr>
            <a:spLocks noGrp="1"/>
          </p:cNvSpPr>
          <p:nvPr>
            <p:ph type="dt" sz="half" idx="10"/>
          </p:nvPr>
        </p:nvSpPr>
        <p:spPr/>
        <p:txBody>
          <a:bodyPr/>
          <a:lstStyle>
            <a:lvl1pPr>
              <a:defRPr/>
            </a:lvl1pPr>
          </a:lstStyle>
          <a:p>
            <a:pPr>
              <a:defRPr/>
            </a:pPr>
            <a:fld id="{72DF8474-CE2A-4936-A8DC-B3C5665770E4}" type="datetime1">
              <a:rPr lang="pt-BR" smtClean="0">
                <a:solidFill>
                  <a:prstClr val="black">
                    <a:tint val="75000"/>
                  </a:prstClr>
                </a:solidFill>
              </a:rPr>
              <a:t>27/04/2016</a:t>
            </a:fld>
            <a:endParaRPr lang="pt-BR" dirty="0">
              <a:solidFill>
                <a:prstClr val="black">
                  <a:tint val="75000"/>
                </a:prstClr>
              </a:solidFill>
            </a:endParaRPr>
          </a:p>
        </p:txBody>
      </p:sp>
      <p:sp>
        <p:nvSpPr>
          <p:cNvPr id="4" name="Espaço Reservado para Rodapé 4"/>
          <p:cNvSpPr>
            <a:spLocks noGrp="1"/>
          </p:cNvSpPr>
          <p:nvPr>
            <p:ph type="ftr" sz="quarter" idx="11"/>
          </p:nvPr>
        </p:nvSpPr>
        <p:spPr/>
        <p:txBody>
          <a:bodyPr/>
          <a:lstStyle>
            <a:lvl1pPr>
              <a:defRPr/>
            </a:lvl1pPr>
          </a:lstStyle>
          <a:p>
            <a:pPr>
              <a:defRPr/>
            </a:pPr>
            <a:endParaRPr lang="pt-BR" dirty="0">
              <a:solidFill>
                <a:prstClr val="black">
                  <a:tint val="75000"/>
                </a:prstClr>
              </a:solidFill>
            </a:endParaRPr>
          </a:p>
        </p:txBody>
      </p:sp>
      <p:sp>
        <p:nvSpPr>
          <p:cNvPr id="5" name="Espaço Reservado para Número de Slide 5"/>
          <p:cNvSpPr>
            <a:spLocks noGrp="1"/>
          </p:cNvSpPr>
          <p:nvPr>
            <p:ph type="sldNum" sz="quarter" idx="12"/>
          </p:nvPr>
        </p:nvSpPr>
        <p:spPr/>
        <p:txBody>
          <a:bodyPr/>
          <a:lstStyle>
            <a:lvl1pPr>
              <a:defRPr/>
            </a:lvl1pPr>
          </a:lstStyle>
          <a:p>
            <a:fld id="{F06319D6-9971-40F7-8AE3-66BF97772742}" type="slidenum">
              <a:rPr lang="pt-BR"/>
              <a:pPr/>
              <a:t>‹nº›</a:t>
            </a:fld>
            <a:endParaRPr lang="pt-BR" dirty="0"/>
          </a:p>
        </p:txBody>
      </p:sp>
    </p:spTree>
    <p:extLst>
      <p:ext uri="{BB962C8B-B14F-4D97-AF65-F5344CB8AC3E}">
        <p14:creationId xmlns:p14="http://schemas.microsoft.com/office/powerpoint/2010/main" val="18345220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Slide de título">
    <p:spTree>
      <p:nvGrpSpPr>
        <p:cNvPr id="1" name=""/>
        <p:cNvGrpSpPr/>
        <p:nvPr/>
      </p:nvGrpSpPr>
      <p:grpSpPr>
        <a:xfrm>
          <a:off x="0" y="0"/>
          <a:ext cx="0" cy="0"/>
          <a:chOff x="0" y="0"/>
          <a:chExt cx="0" cy="0"/>
        </a:xfrm>
      </p:grpSpPr>
      <p:pic>
        <p:nvPicPr>
          <p:cNvPr id="2" name="Picture 2" descr="Z:\Brain\slide mestre ppt\at\slide mestre la01-0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4564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pic>
        <p:nvPicPr>
          <p:cNvPr id="3074" name="Picture 2" descr="Z:\Brain\slide mestre ppt\at\slide mestre la01-15.jpg"/>
          <p:cNvPicPr>
            <a:picLocks noChangeAspect="1" noChangeArrowheads="1"/>
          </p:cNvPicPr>
          <p:nvPr userDrawn="1"/>
        </p:nvPicPr>
        <p:blipFill>
          <a:blip r:embed="rId2" cstate="print"/>
          <a:srcRect/>
          <a:stretch>
            <a:fillRect/>
          </a:stretch>
        </p:blipFill>
        <p:spPr bwMode="auto">
          <a:xfrm>
            <a:off x="0" y="-19050"/>
            <a:ext cx="9144000" cy="6877050"/>
          </a:xfrm>
          <a:prstGeom prst="rect">
            <a:avLst/>
          </a:prstGeom>
          <a:noFill/>
        </p:spPr>
      </p:pic>
      <p:sp>
        <p:nvSpPr>
          <p:cNvPr id="2" name="Título 1"/>
          <p:cNvSpPr>
            <a:spLocks noGrp="1"/>
          </p:cNvSpPr>
          <p:nvPr>
            <p:ph type="title"/>
          </p:nvPr>
        </p:nvSpPr>
        <p:spPr>
          <a:xfrm>
            <a:off x="467544" y="188640"/>
            <a:ext cx="6347048" cy="597952"/>
          </a:xfrm>
        </p:spPr>
        <p:txBody>
          <a:bodyPr>
            <a:normAutofit/>
          </a:bodyPr>
          <a:lstStyle>
            <a:lvl1pPr algn="l">
              <a:defRPr sz="2400" cap="all" baseline="0">
                <a:solidFill>
                  <a:schemeClr val="accent3">
                    <a:lumMod val="50000"/>
                  </a:schemeClr>
                </a:solidFill>
                <a:latin typeface="Tahoma" pitchFamily="34" charset="0"/>
                <a:ea typeface="Tahoma" pitchFamily="34" charset="0"/>
                <a:cs typeface="Tahoma" pitchFamily="34" charset="0"/>
              </a:defRPr>
            </a:lvl1pPr>
          </a:lstStyle>
          <a:p>
            <a:r>
              <a:rPr lang="pt-BR" dirty="0" smtClean="0"/>
              <a:t>Clique para editar o título</a:t>
            </a:r>
            <a:endParaRPr lang="pt-BR" dirty="0"/>
          </a:p>
        </p:txBody>
      </p:sp>
      <p:sp>
        <p:nvSpPr>
          <p:cNvPr id="3" name="Espaço Reservado para Conteúdo 2"/>
          <p:cNvSpPr>
            <a:spLocks noGrp="1"/>
          </p:cNvSpPr>
          <p:nvPr>
            <p:ph idx="1"/>
          </p:nvPr>
        </p:nvSpPr>
        <p:spPr>
          <a:xfrm>
            <a:off x="467544" y="980728"/>
            <a:ext cx="8229600" cy="4536504"/>
          </a:xfrm>
        </p:spPr>
        <p:txBody>
          <a:bodyPr/>
          <a:lstStyle>
            <a:lvl1pPr marL="342900" indent="-342900" algn="just">
              <a:lnSpc>
                <a:spcPct val="150000"/>
              </a:lnSpc>
              <a:buFont typeface="Wingdings" pitchFamily="2" charset="2"/>
              <a:buChar char="Ø"/>
              <a:defRPr sz="2800">
                <a:solidFill>
                  <a:schemeClr val="accent3">
                    <a:lumMod val="50000"/>
                  </a:schemeClr>
                </a:solidFill>
                <a:latin typeface="Tahoma" pitchFamily="34" charset="0"/>
                <a:ea typeface="Tahoma" pitchFamily="34" charset="0"/>
                <a:cs typeface="Tahoma" pitchFamily="34" charset="0"/>
              </a:defRPr>
            </a:lvl1pPr>
            <a:lvl2pPr algn="just">
              <a:lnSpc>
                <a:spcPct val="150000"/>
              </a:lnSpc>
              <a:defRPr>
                <a:solidFill>
                  <a:schemeClr val="accent3">
                    <a:lumMod val="50000"/>
                  </a:schemeClr>
                </a:solidFill>
                <a:latin typeface="Tahoma" pitchFamily="34" charset="0"/>
                <a:ea typeface="Tahoma" pitchFamily="34" charset="0"/>
                <a:cs typeface="Tahoma" pitchFamily="34" charset="0"/>
              </a:defRPr>
            </a:lvl2pPr>
            <a:lvl3pPr algn="just">
              <a:lnSpc>
                <a:spcPct val="150000"/>
              </a:lnSpc>
              <a:defRPr>
                <a:solidFill>
                  <a:schemeClr val="accent3">
                    <a:lumMod val="50000"/>
                  </a:schemeClr>
                </a:solidFill>
                <a:latin typeface="Tahoma" pitchFamily="34" charset="0"/>
                <a:ea typeface="Tahoma" pitchFamily="34" charset="0"/>
                <a:cs typeface="Tahoma" pitchFamily="34" charset="0"/>
              </a:defRPr>
            </a:lvl3pPr>
            <a:lvl4pPr algn="just">
              <a:lnSpc>
                <a:spcPct val="150000"/>
              </a:lnSpc>
              <a:defRPr>
                <a:solidFill>
                  <a:schemeClr val="accent3">
                    <a:lumMod val="50000"/>
                  </a:schemeClr>
                </a:solidFill>
                <a:latin typeface="Tahoma" pitchFamily="34" charset="0"/>
                <a:ea typeface="Tahoma" pitchFamily="34" charset="0"/>
                <a:cs typeface="Tahoma" pitchFamily="34" charset="0"/>
              </a:defRPr>
            </a:lvl4pPr>
            <a:lvl5pPr algn="just">
              <a:lnSpc>
                <a:spcPct val="150000"/>
              </a:lnSpc>
              <a:defRPr>
                <a:solidFill>
                  <a:schemeClr val="accent3">
                    <a:lumMod val="50000"/>
                  </a:schemeClr>
                </a:solidFill>
                <a:latin typeface="Tahoma" pitchFamily="34" charset="0"/>
                <a:ea typeface="Tahoma" pitchFamily="34" charset="0"/>
                <a:cs typeface="Tahoma" pitchFamily="34" charset="0"/>
              </a:defRPr>
            </a:lvl5pPr>
          </a:lstStyle>
          <a:p>
            <a:pPr lvl="0"/>
            <a:r>
              <a:rPr lang="pt-BR" dirty="0" smtClean="0"/>
              <a:t>Clique para editar 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6" name="Espaço Reservado para Número de Slide 5"/>
          <p:cNvSpPr>
            <a:spLocks noGrp="1"/>
          </p:cNvSpPr>
          <p:nvPr>
            <p:ph type="sldNum" sz="quarter" idx="12"/>
          </p:nvPr>
        </p:nvSpPr>
        <p:spPr>
          <a:xfrm>
            <a:off x="596320" y="6296615"/>
            <a:ext cx="504056" cy="365125"/>
          </a:xfrm>
        </p:spPr>
        <p:txBody>
          <a:bodyPr/>
          <a:lstStyle>
            <a:lvl1pPr algn="ctr">
              <a:defRPr>
                <a:solidFill>
                  <a:schemeClr val="bg1"/>
                </a:solidFill>
              </a:defRPr>
            </a:lvl1pPr>
          </a:lstStyle>
          <a:p>
            <a:fld id="{8EA0BB2B-8F84-41E0-8971-6676C0BADA27}" type="slidenum">
              <a:rPr lang="pt-BR" smtClean="0"/>
              <a:pPr/>
              <a:t>‹nº›</a:t>
            </a:fld>
            <a:endParaRPr lang="pt-BR" dirty="0"/>
          </a:p>
        </p:txBody>
      </p:sp>
    </p:spTree>
    <p:extLst>
      <p:ext uri="{BB962C8B-B14F-4D97-AF65-F5344CB8AC3E}">
        <p14:creationId xmlns:p14="http://schemas.microsoft.com/office/powerpoint/2010/main" val="5804078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_Slide de título">
    <p:spTree>
      <p:nvGrpSpPr>
        <p:cNvPr id="1" name=""/>
        <p:cNvGrpSpPr/>
        <p:nvPr/>
      </p:nvGrpSpPr>
      <p:grpSpPr>
        <a:xfrm>
          <a:off x="0" y="0"/>
          <a:ext cx="0" cy="0"/>
          <a:chOff x="0" y="0"/>
          <a:chExt cx="0" cy="0"/>
        </a:xfrm>
      </p:grpSpPr>
      <p:pic>
        <p:nvPicPr>
          <p:cNvPr id="4" name="Picture 1" descr="Z:\Brain\slide mestre ppt\at\slide mestre la01-0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ítulo 11"/>
          <p:cNvSpPr>
            <a:spLocks noGrp="1"/>
          </p:cNvSpPr>
          <p:nvPr>
            <p:ph type="title"/>
          </p:nvPr>
        </p:nvSpPr>
        <p:spPr>
          <a:xfrm>
            <a:off x="3635896" y="1628800"/>
            <a:ext cx="5050904" cy="3384376"/>
          </a:xfrm>
        </p:spPr>
        <p:txBody>
          <a:bodyPr/>
          <a:lstStyle>
            <a:lvl1pPr algn="l">
              <a:defRPr sz="3200" cap="none">
                <a:solidFill>
                  <a:schemeClr val="bg1"/>
                </a:solidFill>
              </a:defRPr>
            </a:lvl1pPr>
          </a:lstStyle>
          <a:p>
            <a:r>
              <a:rPr lang="pt-BR" smtClean="0"/>
              <a:t>Clique para editar o título mestre</a:t>
            </a:r>
            <a:endParaRPr lang="pt-BR" dirty="0"/>
          </a:p>
        </p:txBody>
      </p:sp>
      <p:sp>
        <p:nvSpPr>
          <p:cNvPr id="13" name="Espaço Reservado para Texto 4"/>
          <p:cNvSpPr>
            <a:spLocks noGrp="1"/>
          </p:cNvSpPr>
          <p:nvPr>
            <p:ph type="body" sz="quarter" idx="13"/>
          </p:nvPr>
        </p:nvSpPr>
        <p:spPr>
          <a:xfrm>
            <a:off x="3635896" y="5157192"/>
            <a:ext cx="5328592" cy="1008112"/>
          </a:xfrm>
        </p:spPr>
        <p:txBody>
          <a:bodyPr anchor="ctr">
            <a:noAutofit/>
          </a:bodyPr>
          <a:lstStyle>
            <a:lvl1pPr marL="0" indent="0" algn="l">
              <a:lnSpc>
                <a:spcPct val="150000"/>
              </a:lnSpc>
              <a:buNone/>
              <a:defRPr sz="2400" cap="none" baseline="0">
                <a:solidFill>
                  <a:schemeClr val="bg1"/>
                </a:solidFill>
                <a:latin typeface="Tahoma" pitchFamily="34" charset="0"/>
                <a:ea typeface="Tahoma" pitchFamily="34" charset="0"/>
                <a:cs typeface="Tahoma" pitchFamily="34" charset="0"/>
              </a:defRPr>
            </a:lvl1pPr>
          </a:lstStyle>
          <a:p>
            <a:pPr lvl="0"/>
            <a:r>
              <a:rPr lang="pt-BR" smtClean="0"/>
              <a:t>Clique para editar o texto mestre</a:t>
            </a:r>
          </a:p>
        </p:txBody>
      </p:sp>
      <p:sp>
        <p:nvSpPr>
          <p:cNvPr id="5" name="Espaço Reservado para Data 3"/>
          <p:cNvSpPr>
            <a:spLocks noGrp="1"/>
          </p:cNvSpPr>
          <p:nvPr>
            <p:ph type="dt" sz="half" idx="14"/>
          </p:nvPr>
        </p:nvSpPr>
        <p:spPr>
          <a:xfrm>
            <a:off x="457200" y="6381750"/>
            <a:ext cx="2133600" cy="365125"/>
          </a:xfrm>
        </p:spPr>
        <p:txBody>
          <a:bodyPr/>
          <a:lstStyle>
            <a:lvl1pPr>
              <a:defRPr/>
            </a:lvl1pPr>
          </a:lstStyle>
          <a:p>
            <a:pPr>
              <a:defRPr/>
            </a:pPr>
            <a:fld id="{6BC76531-5740-4B4C-93F8-D55D382C7912}" type="datetime1">
              <a:rPr lang="pt-BR" smtClean="0">
                <a:solidFill>
                  <a:prstClr val="black">
                    <a:tint val="75000"/>
                  </a:prstClr>
                </a:solidFill>
              </a:rPr>
              <a:t>27/04/2016</a:t>
            </a:fld>
            <a:endParaRPr lang="pt-BR" dirty="0">
              <a:solidFill>
                <a:prstClr val="black">
                  <a:tint val="75000"/>
                </a:prstClr>
              </a:solidFill>
            </a:endParaRPr>
          </a:p>
        </p:txBody>
      </p:sp>
      <p:sp>
        <p:nvSpPr>
          <p:cNvPr id="6" name="Espaço Reservado para Rodapé 4"/>
          <p:cNvSpPr>
            <a:spLocks noGrp="1"/>
          </p:cNvSpPr>
          <p:nvPr>
            <p:ph type="ftr" sz="quarter" idx="15"/>
          </p:nvPr>
        </p:nvSpPr>
        <p:spPr>
          <a:xfrm>
            <a:off x="3124200" y="6381750"/>
            <a:ext cx="2895600" cy="365125"/>
          </a:xfrm>
        </p:spPr>
        <p:txBody>
          <a:bodyPr/>
          <a:lstStyle>
            <a:lvl1pPr>
              <a:defRPr/>
            </a:lvl1pPr>
          </a:lstStyle>
          <a:p>
            <a:pPr>
              <a:defRPr/>
            </a:pPr>
            <a:endParaRPr lang="pt-BR" dirty="0">
              <a:solidFill>
                <a:prstClr val="black">
                  <a:tint val="75000"/>
                </a:prstClr>
              </a:solidFill>
            </a:endParaRPr>
          </a:p>
        </p:txBody>
      </p:sp>
      <p:sp>
        <p:nvSpPr>
          <p:cNvPr id="7" name="Espaço Reservado para Número de Slide 5"/>
          <p:cNvSpPr>
            <a:spLocks noGrp="1"/>
          </p:cNvSpPr>
          <p:nvPr>
            <p:ph type="sldNum" sz="quarter" idx="16"/>
          </p:nvPr>
        </p:nvSpPr>
        <p:spPr>
          <a:xfrm>
            <a:off x="6553200" y="6381750"/>
            <a:ext cx="2133600" cy="365125"/>
          </a:xfrm>
        </p:spPr>
        <p:txBody>
          <a:bodyPr/>
          <a:lstStyle>
            <a:lvl1pPr>
              <a:defRPr/>
            </a:lvl1pPr>
          </a:lstStyle>
          <a:p>
            <a:fld id="{635C9AE8-5542-4FA8-8E14-909C5E637DEC}" type="slidenum">
              <a:rPr lang="pt-BR"/>
              <a:pPr/>
              <a:t>‹nº›</a:t>
            </a:fld>
            <a:endParaRPr lang="pt-BR" dirty="0"/>
          </a:p>
        </p:txBody>
      </p:sp>
    </p:spTree>
    <p:extLst>
      <p:ext uri="{BB962C8B-B14F-4D97-AF65-F5344CB8AC3E}">
        <p14:creationId xmlns:p14="http://schemas.microsoft.com/office/powerpoint/2010/main" val="40701412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5_Slide de título">
    <p:spTree>
      <p:nvGrpSpPr>
        <p:cNvPr id="1" name=""/>
        <p:cNvGrpSpPr/>
        <p:nvPr/>
      </p:nvGrpSpPr>
      <p:grpSpPr>
        <a:xfrm>
          <a:off x="0" y="0"/>
          <a:ext cx="0" cy="0"/>
          <a:chOff x="0" y="0"/>
          <a:chExt cx="0" cy="0"/>
        </a:xfrm>
      </p:grpSpPr>
      <p:pic>
        <p:nvPicPr>
          <p:cNvPr id="4" name="Imagem 6" descr="slide mestre la01-1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ítulo 11"/>
          <p:cNvSpPr>
            <a:spLocks noGrp="1"/>
          </p:cNvSpPr>
          <p:nvPr>
            <p:ph type="title"/>
          </p:nvPr>
        </p:nvSpPr>
        <p:spPr>
          <a:xfrm>
            <a:off x="4355976" y="1628800"/>
            <a:ext cx="4330824" cy="3384376"/>
          </a:xfrm>
        </p:spPr>
        <p:txBody>
          <a:bodyPr/>
          <a:lstStyle>
            <a:lvl1pPr algn="l">
              <a:defRPr sz="3200" cap="none">
                <a:solidFill>
                  <a:schemeClr val="bg1"/>
                </a:solidFill>
              </a:defRPr>
            </a:lvl1pPr>
          </a:lstStyle>
          <a:p>
            <a:r>
              <a:rPr lang="pt-BR" smtClean="0"/>
              <a:t>Clique para editar o título mestre</a:t>
            </a:r>
            <a:endParaRPr lang="pt-BR" dirty="0"/>
          </a:p>
        </p:txBody>
      </p:sp>
      <p:sp>
        <p:nvSpPr>
          <p:cNvPr id="16" name="Espaço Reservado para Texto 4"/>
          <p:cNvSpPr>
            <a:spLocks noGrp="1"/>
          </p:cNvSpPr>
          <p:nvPr>
            <p:ph type="body" sz="quarter" idx="13"/>
          </p:nvPr>
        </p:nvSpPr>
        <p:spPr>
          <a:xfrm>
            <a:off x="4395564" y="5157192"/>
            <a:ext cx="4568924" cy="1008112"/>
          </a:xfrm>
        </p:spPr>
        <p:txBody>
          <a:bodyPr anchor="ctr">
            <a:noAutofit/>
          </a:bodyPr>
          <a:lstStyle>
            <a:lvl1pPr marL="0" indent="0" algn="l">
              <a:lnSpc>
                <a:spcPct val="150000"/>
              </a:lnSpc>
              <a:buNone/>
              <a:defRPr sz="2400" cap="none" baseline="0">
                <a:solidFill>
                  <a:schemeClr val="bg1"/>
                </a:solidFill>
                <a:latin typeface="Tahoma" pitchFamily="34" charset="0"/>
                <a:ea typeface="Tahoma" pitchFamily="34" charset="0"/>
                <a:cs typeface="Tahoma" pitchFamily="34" charset="0"/>
              </a:defRPr>
            </a:lvl1pPr>
          </a:lstStyle>
          <a:p>
            <a:pPr lvl="0"/>
            <a:r>
              <a:rPr lang="pt-BR" smtClean="0"/>
              <a:t>Clique para editar o texto mestre</a:t>
            </a:r>
          </a:p>
        </p:txBody>
      </p:sp>
      <p:sp>
        <p:nvSpPr>
          <p:cNvPr id="5" name="Espaço Reservado para Data 3"/>
          <p:cNvSpPr>
            <a:spLocks noGrp="1"/>
          </p:cNvSpPr>
          <p:nvPr>
            <p:ph type="dt" sz="half" idx="14"/>
          </p:nvPr>
        </p:nvSpPr>
        <p:spPr>
          <a:xfrm>
            <a:off x="457200" y="6381750"/>
            <a:ext cx="2133600" cy="365125"/>
          </a:xfrm>
        </p:spPr>
        <p:txBody>
          <a:bodyPr/>
          <a:lstStyle>
            <a:lvl1pPr>
              <a:defRPr/>
            </a:lvl1pPr>
          </a:lstStyle>
          <a:p>
            <a:pPr>
              <a:defRPr/>
            </a:pPr>
            <a:fld id="{20E5B77D-4577-4661-950E-C2424A66F079}" type="datetime1">
              <a:rPr lang="pt-BR" smtClean="0">
                <a:solidFill>
                  <a:prstClr val="black">
                    <a:tint val="75000"/>
                  </a:prstClr>
                </a:solidFill>
              </a:rPr>
              <a:t>27/04/2016</a:t>
            </a:fld>
            <a:endParaRPr lang="pt-BR" dirty="0">
              <a:solidFill>
                <a:prstClr val="black">
                  <a:tint val="75000"/>
                </a:prstClr>
              </a:solidFill>
            </a:endParaRPr>
          </a:p>
        </p:txBody>
      </p:sp>
      <p:sp>
        <p:nvSpPr>
          <p:cNvPr id="6" name="Espaço Reservado para Rodapé 4"/>
          <p:cNvSpPr>
            <a:spLocks noGrp="1"/>
          </p:cNvSpPr>
          <p:nvPr>
            <p:ph type="ftr" sz="quarter" idx="15"/>
          </p:nvPr>
        </p:nvSpPr>
        <p:spPr>
          <a:xfrm>
            <a:off x="3124200" y="6381750"/>
            <a:ext cx="2895600" cy="365125"/>
          </a:xfrm>
        </p:spPr>
        <p:txBody>
          <a:bodyPr/>
          <a:lstStyle>
            <a:lvl1pPr>
              <a:defRPr/>
            </a:lvl1pPr>
          </a:lstStyle>
          <a:p>
            <a:pPr>
              <a:defRPr/>
            </a:pPr>
            <a:endParaRPr lang="pt-BR" dirty="0">
              <a:solidFill>
                <a:prstClr val="black">
                  <a:tint val="75000"/>
                </a:prstClr>
              </a:solidFill>
            </a:endParaRPr>
          </a:p>
        </p:txBody>
      </p:sp>
      <p:sp>
        <p:nvSpPr>
          <p:cNvPr id="7" name="Espaço Reservado para Número de Slide 5"/>
          <p:cNvSpPr>
            <a:spLocks noGrp="1"/>
          </p:cNvSpPr>
          <p:nvPr>
            <p:ph type="sldNum" sz="quarter" idx="16"/>
          </p:nvPr>
        </p:nvSpPr>
        <p:spPr>
          <a:xfrm>
            <a:off x="6553200" y="6381750"/>
            <a:ext cx="2133600" cy="365125"/>
          </a:xfrm>
        </p:spPr>
        <p:txBody>
          <a:bodyPr/>
          <a:lstStyle>
            <a:lvl1pPr>
              <a:defRPr/>
            </a:lvl1pPr>
          </a:lstStyle>
          <a:p>
            <a:fld id="{D890167B-A4EE-4E2B-AA99-2A0D5D73703F}" type="slidenum">
              <a:rPr lang="pt-BR"/>
              <a:pPr/>
              <a:t>‹nº›</a:t>
            </a:fld>
            <a:endParaRPr lang="pt-BR" dirty="0"/>
          </a:p>
        </p:txBody>
      </p:sp>
    </p:spTree>
    <p:extLst>
      <p:ext uri="{BB962C8B-B14F-4D97-AF65-F5344CB8AC3E}">
        <p14:creationId xmlns:p14="http://schemas.microsoft.com/office/powerpoint/2010/main" val="11288231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7_Slide de título">
    <p:spTree>
      <p:nvGrpSpPr>
        <p:cNvPr id="1" name=""/>
        <p:cNvGrpSpPr/>
        <p:nvPr/>
      </p:nvGrpSpPr>
      <p:grpSpPr>
        <a:xfrm>
          <a:off x="0" y="0"/>
          <a:ext cx="0" cy="0"/>
          <a:chOff x="0" y="0"/>
          <a:chExt cx="0" cy="0"/>
        </a:xfrm>
      </p:grpSpPr>
      <p:pic>
        <p:nvPicPr>
          <p:cNvPr id="4" name="Imagem 6" descr="slide mestre la01-13.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ítulo 11"/>
          <p:cNvSpPr>
            <a:spLocks noGrp="1"/>
          </p:cNvSpPr>
          <p:nvPr>
            <p:ph type="title"/>
          </p:nvPr>
        </p:nvSpPr>
        <p:spPr>
          <a:xfrm>
            <a:off x="4355976" y="1628800"/>
            <a:ext cx="4330824" cy="3384376"/>
          </a:xfrm>
        </p:spPr>
        <p:txBody>
          <a:bodyPr/>
          <a:lstStyle>
            <a:lvl1pPr algn="l">
              <a:defRPr sz="3200" cap="none">
                <a:solidFill>
                  <a:schemeClr val="bg1"/>
                </a:solidFill>
              </a:defRPr>
            </a:lvl1pPr>
          </a:lstStyle>
          <a:p>
            <a:r>
              <a:rPr lang="pt-BR" smtClean="0"/>
              <a:t>Clique para editar o título mestre</a:t>
            </a:r>
            <a:endParaRPr lang="pt-BR" dirty="0"/>
          </a:p>
        </p:txBody>
      </p:sp>
      <p:sp>
        <p:nvSpPr>
          <p:cNvPr id="16" name="Espaço Reservado para Texto 4"/>
          <p:cNvSpPr>
            <a:spLocks noGrp="1"/>
          </p:cNvSpPr>
          <p:nvPr>
            <p:ph type="body" sz="quarter" idx="13"/>
          </p:nvPr>
        </p:nvSpPr>
        <p:spPr>
          <a:xfrm>
            <a:off x="4395564" y="5157192"/>
            <a:ext cx="4568924" cy="1008112"/>
          </a:xfrm>
        </p:spPr>
        <p:txBody>
          <a:bodyPr anchor="ctr">
            <a:noAutofit/>
          </a:bodyPr>
          <a:lstStyle>
            <a:lvl1pPr marL="0" indent="0" algn="l">
              <a:lnSpc>
                <a:spcPct val="150000"/>
              </a:lnSpc>
              <a:buNone/>
              <a:defRPr sz="2400" cap="none" baseline="0">
                <a:solidFill>
                  <a:schemeClr val="bg1"/>
                </a:solidFill>
                <a:latin typeface="Tahoma" pitchFamily="34" charset="0"/>
                <a:ea typeface="Tahoma" pitchFamily="34" charset="0"/>
                <a:cs typeface="Tahoma" pitchFamily="34" charset="0"/>
              </a:defRPr>
            </a:lvl1pPr>
          </a:lstStyle>
          <a:p>
            <a:pPr lvl="0"/>
            <a:r>
              <a:rPr lang="pt-BR" smtClean="0"/>
              <a:t>Clique para editar o texto mestre</a:t>
            </a:r>
          </a:p>
        </p:txBody>
      </p:sp>
      <p:sp>
        <p:nvSpPr>
          <p:cNvPr id="5" name="Espaço Reservado para Data 3"/>
          <p:cNvSpPr>
            <a:spLocks noGrp="1"/>
          </p:cNvSpPr>
          <p:nvPr>
            <p:ph type="dt" sz="half" idx="14"/>
          </p:nvPr>
        </p:nvSpPr>
        <p:spPr>
          <a:xfrm>
            <a:off x="457200" y="6381750"/>
            <a:ext cx="2133600" cy="365125"/>
          </a:xfrm>
        </p:spPr>
        <p:txBody>
          <a:bodyPr/>
          <a:lstStyle>
            <a:lvl1pPr>
              <a:defRPr/>
            </a:lvl1pPr>
          </a:lstStyle>
          <a:p>
            <a:pPr>
              <a:defRPr/>
            </a:pPr>
            <a:fld id="{31448723-A3E0-4EC2-9007-DBC5CD8BCC6E}" type="datetime1">
              <a:rPr lang="pt-BR" smtClean="0">
                <a:solidFill>
                  <a:prstClr val="black">
                    <a:tint val="75000"/>
                  </a:prstClr>
                </a:solidFill>
              </a:rPr>
              <a:t>27/04/2016</a:t>
            </a:fld>
            <a:endParaRPr lang="pt-BR" dirty="0">
              <a:solidFill>
                <a:prstClr val="black">
                  <a:tint val="75000"/>
                </a:prstClr>
              </a:solidFill>
            </a:endParaRPr>
          </a:p>
        </p:txBody>
      </p:sp>
      <p:sp>
        <p:nvSpPr>
          <p:cNvPr id="6" name="Espaço Reservado para Rodapé 4"/>
          <p:cNvSpPr>
            <a:spLocks noGrp="1"/>
          </p:cNvSpPr>
          <p:nvPr>
            <p:ph type="ftr" sz="quarter" idx="15"/>
          </p:nvPr>
        </p:nvSpPr>
        <p:spPr>
          <a:xfrm>
            <a:off x="3124200" y="6381750"/>
            <a:ext cx="2895600" cy="365125"/>
          </a:xfrm>
        </p:spPr>
        <p:txBody>
          <a:bodyPr/>
          <a:lstStyle>
            <a:lvl1pPr>
              <a:defRPr/>
            </a:lvl1pPr>
          </a:lstStyle>
          <a:p>
            <a:pPr>
              <a:defRPr/>
            </a:pPr>
            <a:endParaRPr lang="pt-BR" dirty="0">
              <a:solidFill>
                <a:prstClr val="black">
                  <a:tint val="75000"/>
                </a:prstClr>
              </a:solidFill>
            </a:endParaRPr>
          </a:p>
        </p:txBody>
      </p:sp>
      <p:sp>
        <p:nvSpPr>
          <p:cNvPr id="7" name="Espaço Reservado para Número de Slide 5"/>
          <p:cNvSpPr>
            <a:spLocks noGrp="1"/>
          </p:cNvSpPr>
          <p:nvPr>
            <p:ph type="sldNum" sz="quarter" idx="16"/>
          </p:nvPr>
        </p:nvSpPr>
        <p:spPr>
          <a:xfrm>
            <a:off x="6553200" y="6381750"/>
            <a:ext cx="2133600" cy="365125"/>
          </a:xfrm>
        </p:spPr>
        <p:txBody>
          <a:bodyPr/>
          <a:lstStyle>
            <a:lvl1pPr>
              <a:defRPr/>
            </a:lvl1pPr>
          </a:lstStyle>
          <a:p>
            <a:fld id="{24DB42B6-2B8B-4BF1-BEE7-5EAC211B7EEB}" type="slidenum">
              <a:rPr lang="pt-BR"/>
              <a:pPr/>
              <a:t>‹nº›</a:t>
            </a:fld>
            <a:endParaRPr lang="pt-BR" dirty="0"/>
          </a:p>
        </p:txBody>
      </p:sp>
    </p:spTree>
    <p:extLst>
      <p:ext uri="{BB962C8B-B14F-4D97-AF65-F5344CB8AC3E}">
        <p14:creationId xmlns:p14="http://schemas.microsoft.com/office/powerpoint/2010/main" val="22666937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6_Slide de título">
    <p:spTree>
      <p:nvGrpSpPr>
        <p:cNvPr id="1" name=""/>
        <p:cNvGrpSpPr/>
        <p:nvPr/>
      </p:nvGrpSpPr>
      <p:grpSpPr>
        <a:xfrm>
          <a:off x="0" y="0"/>
          <a:ext cx="0" cy="0"/>
          <a:chOff x="0" y="0"/>
          <a:chExt cx="0" cy="0"/>
        </a:xfrm>
      </p:grpSpPr>
      <p:pic>
        <p:nvPicPr>
          <p:cNvPr id="4" name="Imagem 6" descr="slide mestre la01-14.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 y="0"/>
            <a:ext cx="9134475"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ítulo 11"/>
          <p:cNvSpPr>
            <a:spLocks noGrp="1"/>
          </p:cNvSpPr>
          <p:nvPr>
            <p:ph type="title"/>
          </p:nvPr>
        </p:nvSpPr>
        <p:spPr>
          <a:xfrm>
            <a:off x="4355976" y="1628800"/>
            <a:ext cx="4330824" cy="3384376"/>
          </a:xfrm>
        </p:spPr>
        <p:txBody>
          <a:bodyPr/>
          <a:lstStyle>
            <a:lvl1pPr algn="l">
              <a:defRPr sz="3200" cap="none">
                <a:solidFill>
                  <a:schemeClr val="bg1"/>
                </a:solidFill>
              </a:defRPr>
            </a:lvl1pPr>
          </a:lstStyle>
          <a:p>
            <a:r>
              <a:rPr lang="pt-BR" smtClean="0"/>
              <a:t>Clique para editar o título mestre</a:t>
            </a:r>
            <a:endParaRPr lang="pt-BR" dirty="0"/>
          </a:p>
        </p:txBody>
      </p:sp>
      <p:sp>
        <p:nvSpPr>
          <p:cNvPr id="16" name="Espaço Reservado para Texto 4"/>
          <p:cNvSpPr>
            <a:spLocks noGrp="1"/>
          </p:cNvSpPr>
          <p:nvPr>
            <p:ph type="body" sz="quarter" idx="13"/>
          </p:nvPr>
        </p:nvSpPr>
        <p:spPr>
          <a:xfrm>
            <a:off x="4395564" y="5157192"/>
            <a:ext cx="4568924" cy="1008112"/>
          </a:xfrm>
        </p:spPr>
        <p:txBody>
          <a:bodyPr anchor="ctr">
            <a:noAutofit/>
          </a:bodyPr>
          <a:lstStyle>
            <a:lvl1pPr marL="0" indent="0" algn="l">
              <a:lnSpc>
                <a:spcPct val="150000"/>
              </a:lnSpc>
              <a:buNone/>
              <a:defRPr sz="2400" cap="none" baseline="0">
                <a:solidFill>
                  <a:schemeClr val="bg1"/>
                </a:solidFill>
                <a:latin typeface="Tahoma" pitchFamily="34" charset="0"/>
                <a:ea typeface="Tahoma" pitchFamily="34" charset="0"/>
                <a:cs typeface="Tahoma" pitchFamily="34" charset="0"/>
              </a:defRPr>
            </a:lvl1pPr>
          </a:lstStyle>
          <a:p>
            <a:pPr lvl="0"/>
            <a:r>
              <a:rPr lang="pt-BR" smtClean="0"/>
              <a:t>Clique para editar o texto mestre</a:t>
            </a:r>
          </a:p>
        </p:txBody>
      </p:sp>
      <p:sp>
        <p:nvSpPr>
          <p:cNvPr id="5" name="Espaço Reservado para Data 3"/>
          <p:cNvSpPr>
            <a:spLocks noGrp="1"/>
          </p:cNvSpPr>
          <p:nvPr>
            <p:ph type="dt" sz="half" idx="14"/>
          </p:nvPr>
        </p:nvSpPr>
        <p:spPr>
          <a:xfrm>
            <a:off x="457200" y="6381750"/>
            <a:ext cx="2133600" cy="365125"/>
          </a:xfrm>
        </p:spPr>
        <p:txBody>
          <a:bodyPr/>
          <a:lstStyle>
            <a:lvl1pPr>
              <a:defRPr/>
            </a:lvl1pPr>
          </a:lstStyle>
          <a:p>
            <a:pPr>
              <a:defRPr/>
            </a:pPr>
            <a:fld id="{AAE558BD-FCBB-478B-83AF-379AA079CCDD}" type="datetime1">
              <a:rPr lang="pt-BR" smtClean="0">
                <a:solidFill>
                  <a:prstClr val="black">
                    <a:tint val="75000"/>
                  </a:prstClr>
                </a:solidFill>
              </a:rPr>
              <a:t>27/04/2016</a:t>
            </a:fld>
            <a:endParaRPr lang="pt-BR" dirty="0">
              <a:solidFill>
                <a:prstClr val="black">
                  <a:tint val="75000"/>
                </a:prstClr>
              </a:solidFill>
            </a:endParaRPr>
          </a:p>
        </p:txBody>
      </p:sp>
      <p:sp>
        <p:nvSpPr>
          <p:cNvPr id="6" name="Espaço Reservado para Rodapé 4"/>
          <p:cNvSpPr>
            <a:spLocks noGrp="1"/>
          </p:cNvSpPr>
          <p:nvPr>
            <p:ph type="ftr" sz="quarter" idx="15"/>
          </p:nvPr>
        </p:nvSpPr>
        <p:spPr>
          <a:xfrm>
            <a:off x="3124200" y="6381750"/>
            <a:ext cx="2895600" cy="365125"/>
          </a:xfrm>
        </p:spPr>
        <p:txBody>
          <a:bodyPr/>
          <a:lstStyle>
            <a:lvl1pPr>
              <a:defRPr/>
            </a:lvl1pPr>
          </a:lstStyle>
          <a:p>
            <a:pPr>
              <a:defRPr/>
            </a:pPr>
            <a:endParaRPr lang="pt-BR" dirty="0">
              <a:solidFill>
                <a:prstClr val="black">
                  <a:tint val="75000"/>
                </a:prstClr>
              </a:solidFill>
            </a:endParaRPr>
          </a:p>
        </p:txBody>
      </p:sp>
      <p:sp>
        <p:nvSpPr>
          <p:cNvPr id="7" name="Espaço Reservado para Número de Slide 5"/>
          <p:cNvSpPr>
            <a:spLocks noGrp="1"/>
          </p:cNvSpPr>
          <p:nvPr>
            <p:ph type="sldNum" sz="quarter" idx="16"/>
          </p:nvPr>
        </p:nvSpPr>
        <p:spPr>
          <a:xfrm>
            <a:off x="6553200" y="6381750"/>
            <a:ext cx="2133600" cy="365125"/>
          </a:xfrm>
        </p:spPr>
        <p:txBody>
          <a:bodyPr/>
          <a:lstStyle>
            <a:lvl1pPr>
              <a:defRPr/>
            </a:lvl1pPr>
          </a:lstStyle>
          <a:p>
            <a:fld id="{82D5D258-07A8-48A7-9B11-29E8DAE76B87}" type="slidenum">
              <a:rPr lang="pt-BR"/>
              <a:pPr/>
              <a:t>‹nº›</a:t>
            </a:fld>
            <a:endParaRPr lang="pt-BR" dirty="0"/>
          </a:p>
        </p:txBody>
      </p:sp>
    </p:spTree>
    <p:extLst>
      <p:ext uri="{BB962C8B-B14F-4D97-AF65-F5344CB8AC3E}">
        <p14:creationId xmlns:p14="http://schemas.microsoft.com/office/powerpoint/2010/main" val="7223592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pic>
        <p:nvPicPr>
          <p:cNvPr id="4" name="Picture 2" descr="Z:\Brain\slide mestre ppt\at\slide mestre la01-1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467544" y="188640"/>
            <a:ext cx="6347048" cy="597952"/>
          </a:xfrm>
        </p:spPr>
        <p:txBody>
          <a:bodyPr>
            <a:normAutofit/>
          </a:bodyPr>
          <a:lstStyle>
            <a:lvl1pPr algn="l">
              <a:defRPr sz="2400" cap="all" baseline="0">
                <a:solidFill>
                  <a:schemeClr val="accent3">
                    <a:lumMod val="50000"/>
                  </a:schemeClr>
                </a:solidFill>
                <a:latin typeface="Tahoma" pitchFamily="34" charset="0"/>
                <a:ea typeface="Tahoma" pitchFamily="34" charset="0"/>
                <a:cs typeface="Tahoma" pitchFamily="34" charset="0"/>
              </a:defRPr>
            </a:lvl1pPr>
          </a:lstStyle>
          <a:p>
            <a:r>
              <a:rPr lang="pt-BR" dirty="0" smtClean="0"/>
              <a:t>Clique para editar o título</a:t>
            </a:r>
            <a:endParaRPr lang="pt-BR" dirty="0"/>
          </a:p>
        </p:txBody>
      </p:sp>
      <p:sp>
        <p:nvSpPr>
          <p:cNvPr id="3" name="Espaço Reservado para Conteúdo 2"/>
          <p:cNvSpPr>
            <a:spLocks noGrp="1"/>
          </p:cNvSpPr>
          <p:nvPr>
            <p:ph idx="1"/>
          </p:nvPr>
        </p:nvSpPr>
        <p:spPr>
          <a:xfrm>
            <a:off x="467544" y="980728"/>
            <a:ext cx="8229600" cy="4536504"/>
          </a:xfrm>
        </p:spPr>
        <p:txBody>
          <a:bodyPr/>
          <a:lstStyle>
            <a:lvl1pPr marL="342900" indent="-342900" algn="just">
              <a:lnSpc>
                <a:spcPct val="150000"/>
              </a:lnSpc>
              <a:buFont typeface="Wingdings" pitchFamily="2" charset="2"/>
              <a:buChar char="Ø"/>
              <a:defRPr sz="2800">
                <a:solidFill>
                  <a:schemeClr val="accent3">
                    <a:lumMod val="50000"/>
                  </a:schemeClr>
                </a:solidFill>
                <a:latin typeface="Tahoma" pitchFamily="34" charset="0"/>
                <a:ea typeface="Tahoma" pitchFamily="34" charset="0"/>
                <a:cs typeface="Tahoma" pitchFamily="34" charset="0"/>
              </a:defRPr>
            </a:lvl1pPr>
            <a:lvl2pPr algn="just">
              <a:lnSpc>
                <a:spcPct val="150000"/>
              </a:lnSpc>
              <a:defRPr>
                <a:solidFill>
                  <a:schemeClr val="accent3">
                    <a:lumMod val="50000"/>
                  </a:schemeClr>
                </a:solidFill>
                <a:latin typeface="Tahoma" pitchFamily="34" charset="0"/>
                <a:ea typeface="Tahoma" pitchFamily="34" charset="0"/>
                <a:cs typeface="Tahoma" pitchFamily="34" charset="0"/>
              </a:defRPr>
            </a:lvl2pPr>
            <a:lvl3pPr algn="just">
              <a:lnSpc>
                <a:spcPct val="150000"/>
              </a:lnSpc>
              <a:defRPr>
                <a:solidFill>
                  <a:schemeClr val="accent3">
                    <a:lumMod val="50000"/>
                  </a:schemeClr>
                </a:solidFill>
                <a:latin typeface="Tahoma" pitchFamily="34" charset="0"/>
                <a:ea typeface="Tahoma" pitchFamily="34" charset="0"/>
                <a:cs typeface="Tahoma" pitchFamily="34" charset="0"/>
              </a:defRPr>
            </a:lvl3pPr>
            <a:lvl4pPr algn="just">
              <a:lnSpc>
                <a:spcPct val="150000"/>
              </a:lnSpc>
              <a:defRPr>
                <a:solidFill>
                  <a:schemeClr val="accent3">
                    <a:lumMod val="50000"/>
                  </a:schemeClr>
                </a:solidFill>
                <a:latin typeface="Tahoma" pitchFamily="34" charset="0"/>
                <a:ea typeface="Tahoma" pitchFamily="34" charset="0"/>
                <a:cs typeface="Tahoma" pitchFamily="34" charset="0"/>
              </a:defRPr>
            </a:lvl4pPr>
            <a:lvl5pPr algn="just">
              <a:lnSpc>
                <a:spcPct val="150000"/>
              </a:lnSpc>
              <a:defRPr>
                <a:solidFill>
                  <a:schemeClr val="accent3">
                    <a:lumMod val="50000"/>
                  </a:schemeClr>
                </a:solidFill>
                <a:latin typeface="Tahoma" pitchFamily="34" charset="0"/>
                <a:ea typeface="Tahoma" pitchFamily="34" charset="0"/>
                <a:cs typeface="Tahoma" pitchFamily="34" charset="0"/>
              </a:defRPr>
            </a:lvl5pPr>
          </a:lstStyle>
          <a:p>
            <a:pPr lvl="0"/>
            <a:r>
              <a:rPr lang="pt-BR" dirty="0" smtClean="0"/>
              <a:t>Clique para editar 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5" name="Espaço Reservado para Número de Slide 5"/>
          <p:cNvSpPr>
            <a:spLocks noGrp="1"/>
          </p:cNvSpPr>
          <p:nvPr>
            <p:ph type="sldNum" sz="quarter" idx="10"/>
          </p:nvPr>
        </p:nvSpPr>
        <p:spPr>
          <a:xfrm>
            <a:off x="596900" y="6296025"/>
            <a:ext cx="503238" cy="365125"/>
          </a:xfrm>
        </p:spPr>
        <p:txBody>
          <a:bodyPr/>
          <a:lstStyle>
            <a:lvl1pPr algn="ctr">
              <a:defRPr>
                <a:solidFill>
                  <a:schemeClr val="bg1"/>
                </a:solidFill>
              </a:defRPr>
            </a:lvl1pPr>
          </a:lstStyle>
          <a:p>
            <a:fld id="{F360F2B3-E866-4EA5-9902-425D04331977}" type="slidenum">
              <a:rPr lang="pt-BR">
                <a:solidFill>
                  <a:prstClr val="white"/>
                </a:solidFill>
              </a:rPr>
              <a:pPr/>
              <a:t>‹nº›</a:t>
            </a:fld>
            <a:endParaRPr lang="pt-BR" dirty="0">
              <a:solidFill>
                <a:prstClr val="white"/>
              </a:solidFill>
            </a:endParaRPr>
          </a:p>
        </p:txBody>
      </p:sp>
    </p:spTree>
    <p:extLst>
      <p:ext uri="{BB962C8B-B14F-4D97-AF65-F5344CB8AC3E}">
        <p14:creationId xmlns:p14="http://schemas.microsoft.com/office/powerpoint/2010/main" val="20196331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1_Título e conteúdo">
    <p:spTree>
      <p:nvGrpSpPr>
        <p:cNvPr id="1" name=""/>
        <p:cNvGrpSpPr/>
        <p:nvPr/>
      </p:nvGrpSpPr>
      <p:grpSpPr>
        <a:xfrm>
          <a:off x="0" y="0"/>
          <a:ext cx="0" cy="0"/>
          <a:chOff x="0" y="0"/>
          <a:chExt cx="0" cy="0"/>
        </a:xfrm>
      </p:grpSpPr>
      <p:pic>
        <p:nvPicPr>
          <p:cNvPr id="4" name="Picture 2" descr="Z:\Brain\slide mestre ppt\at\slide mestre la01-10.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467544" y="188640"/>
            <a:ext cx="6347048" cy="597952"/>
          </a:xfrm>
        </p:spPr>
        <p:txBody>
          <a:bodyPr>
            <a:normAutofit/>
          </a:bodyPr>
          <a:lstStyle>
            <a:lvl1pPr algn="l">
              <a:defRPr sz="2400" cap="all" baseline="0">
                <a:solidFill>
                  <a:schemeClr val="accent3">
                    <a:lumMod val="50000"/>
                  </a:schemeClr>
                </a:solidFill>
                <a:latin typeface="Tahoma" pitchFamily="34" charset="0"/>
                <a:ea typeface="Tahoma" pitchFamily="34" charset="0"/>
                <a:cs typeface="Tahoma" pitchFamily="34" charset="0"/>
              </a:defRPr>
            </a:lvl1pPr>
          </a:lstStyle>
          <a:p>
            <a:r>
              <a:rPr lang="pt-BR" dirty="0" smtClean="0"/>
              <a:t>Clique para editar o título</a:t>
            </a:r>
            <a:endParaRPr lang="pt-BR" dirty="0"/>
          </a:p>
        </p:txBody>
      </p:sp>
      <p:sp>
        <p:nvSpPr>
          <p:cNvPr id="3" name="Espaço Reservado para Conteúdo 2"/>
          <p:cNvSpPr>
            <a:spLocks noGrp="1"/>
          </p:cNvSpPr>
          <p:nvPr>
            <p:ph idx="1"/>
          </p:nvPr>
        </p:nvSpPr>
        <p:spPr>
          <a:xfrm>
            <a:off x="467544" y="980728"/>
            <a:ext cx="8229600" cy="4896544"/>
          </a:xfrm>
        </p:spPr>
        <p:txBody>
          <a:bodyPr/>
          <a:lstStyle>
            <a:lvl1pPr marL="342900" indent="-342900" algn="just">
              <a:lnSpc>
                <a:spcPct val="150000"/>
              </a:lnSpc>
              <a:buFont typeface="Wingdings" pitchFamily="2" charset="2"/>
              <a:buChar char="Ø"/>
              <a:defRPr sz="2800">
                <a:solidFill>
                  <a:schemeClr val="accent3">
                    <a:lumMod val="50000"/>
                  </a:schemeClr>
                </a:solidFill>
                <a:latin typeface="Tahoma" pitchFamily="34" charset="0"/>
                <a:ea typeface="Tahoma" pitchFamily="34" charset="0"/>
                <a:cs typeface="Tahoma" pitchFamily="34" charset="0"/>
              </a:defRPr>
            </a:lvl1pPr>
            <a:lvl2pPr algn="just">
              <a:lnSpc>
                <a:spcPct val="150000"/>
              </a:lnSpc>
              <a:defRPr>
                <a:solidFill>
                  <a:schemeClr val="accent3">
                    <a:lumMod val="50000"/>
                  </a:schemeClr>
                </a:solidFill>
                <a:latin typeface="Tahoma" pitchFamily="34" charset="0"/>
                <a:ea typeface="Tahoma" pitchFamily="34" charset="0"/>
                <a:cs typeface="Tahoma" pitchFamily="34" charset="0"/>
              </a:defRPr>
            </a:lvl2pPr>
            <a:lvl3pPr algn="just">
              <a:lnSpc>
                <a:spcPct val="150000"/>
              </a:lnSpc>
              <a:defRPr>
                <a:solidFill>
                  <a:schemeClr val="accent3">
                    <a:lumMod val="50000"/>
                  </a:schemeClr>
                </a:solidFill>
                <a:latin typeface="Tahoma" pitchFamily="34" charset="0"/>
                <a:ea typeface="Tahoma" pitchFamily="34" charset="0"/>
                <a:cs typeface="Tahoma" pitchFamily="34" charset="0"/>
              </a:defRPr>
            </a:lvl3pPr>
            <a:lvl4pPr algn="just">
              <a:lnSpc>
                <a:spcPct val="150000"/>
              </a:lnSpc>
              <a:defRPr>
                <a:solidFill>
                  <a:schemeClr val="accent3">
                    <a:lumMod val="50000"/>
                  </a:schemeClr>
                </a:solidFill>
                <a:latin typeface="Tahoma" pitchFamily="34" charset="0"/>
                <a:ea typeface="Tahoma" pitchFamily="34" charset="0"/>
                <a:cs typeface="Tahoma" pitchFamily="34" charset="0"/>
              </a:defRPr>
            </a:lvl4pPr>
            <a:lvl5pPr algn="just">
              <a:lnSpc>
                <a:spcPct val="150000"/>
              </a:lnSpc>
              <a:defRPr>
                <a:solidFill>
                  <a:schemeClr val="accent3">
                    <a:lumMod val="50000"/>
                  </a:schemeClr>
                </a:solidFill>
                <a:latin typeface="Tahoma" pitchFamily="34" charset="0"/>
                <a:ea typeface="Tahoma" pitchFamily="34" charset="0"/>
                <a:cs typeface="Tahoma" pitchFamily="34" charset="0"/>
              </a:defRPr>
            </a:lvl5pPr>
          </a:lstStyle>
          <a:p>
            <a:pPr lvl="0"/>
            <a:r>
              <a:rPr lang="pt-BR" dirty="0" smtClean="0"/>
              <a:t>Clique para editar 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5" name="Espaço Reservado para Número de Slide 5"/>
          <p:cNvSpPr>
            <a:spLocks noGrp="1"/>
          </p:cNvSpPr>
          <p:nvPr>
            <p:ph type="sldNum" sz="quarter" idx="10"/>
          </p:nvPr>
        </p:nvSpPr>
        <p:spPr>
          <a:xfrm>
            <a:off x="611188" y="6237288"/>
            <a:ext cx="455612" cy="431800"/>
          </a:xfrm>
        </p:spPr>
        <p:txBody>
          <a:bodyPr/>
          <a:lstStyle>
            <a:lvl1pPr algn="ctr">
              <a:defRPr>
                <a:solidFill>
                  <a:schemeClr val="bg1"/>
                </a:solidFill>
              </a:defRPr>
            </a:lvl1pPr>
          </a:lstStyle>
          <a:p>
            <a:fld id="{EFA9CF82-BCD4-4235-A888-640081FD9E21}" type="slidenum">
              <a:rPr lang="pt-BR">
                <a:solidFill>
                  <a:prstClr val="white"/>
                </a:solidFill>
              </a:rPr>
              <a:pPr/>
              <a:t>‹nº›</a:t>
            </a:fld>
            <a:endParaRPr lang="pt-BR" dirty="0">
              <a:solidFill>
                <a:prstClr val="white"/>
              </a:solidFill>
            </a:endParaRPr>
          </a:p>
        </p:txBody>
      </p:sp>
    </p:spTree>
    <p:extLst>
      <p:ext uri="{BB962C8B-B14F-4D97-AF65-F5344CB8AC3E}">
        <p14:creationId xmlns:p14="http://schemas.microsoft.com/office/powerpoint/2010/main" val="11814243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2_Título e conteúdo">
    <p:spTree>
      <p:nvGrpSpPr>
        <p:cNvPr id="1" name=""/>
        <p:cNvGrpSpPr/>
        <p:nvPr/>
      </p:nvGrpSpPr>
      <p:grpSpPr>
        <a:xfrm>
          <a:off x="0" y="0"/>
          <a:ext cx="0" cy="0"/>
          <a:chOff x="0" y="0"/>
          <a:chExt cx="0" cy="0"/>
        </a:xfrm>
      </p:grpSpPr>
      <p:pic>
        <p:nvPicPr>
          <p:cNvPr id="4" name="Imagem 6" descr="slide mestre la01-1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 y="0"/>
            <a:ext cx="9124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467544" y="188640"/>
            <a:ext cx="6347048" cy="597952"/>
          </a:xfrm>
        </p:spPr>
        <p:txBody>
          <a:bodyPr>
            <a:normAutofit/>
          </a:bodyPr>
          <a:lstStyle>
            <a:lvl1pPr algn="l">
              <a:defRPr sz="2400" cap="all" baseline="0">
                <a:solidFill>
                  <a:schemeClr val="accent3">
                    <a:lumMod val="50000"/>
                  </a:schemeClr>
                </a:solidFill>
                <a:latin typeface="Tahoma" pitchFamily="34" charset="0"/>
                <a:ea typeface="Tahoma" pitchFamily="34" charset="0"/>
                <a:cs typeface="Tahoma" pitchFamily="34" charset="0"/>
              </a:defRPr>
            </a:lvl1pPr>
          </a:lstStyle>
          <a:p>
            <a:r>
              <a:rPr lang="pt-BR" dirty="0" smtClean="0"/>
              <a:t>Clique para editar o título</a:t>
            </a:r>
            <a:endParaRPr lang="pt-BR" dirty="0"/>
          </a:p>
        </p:txBody>
      </p:sp>
      <p:sp>
        <p:nvSpPr>
          <p:cNvPr id="3" name="Espaço Reservado para Conteúdo 2"/>
          <p:cNvSpPr>
            <a:spLocks noGrp="1"/>
          </p:cNvSpPr>
          <p:nvPr>
            <p:ph idx="1"/>
          </p:nvPr>
        </p:nvSpPr>
        <p:spPr>
          <a:xfrm>
            <a:off x="467544" y="980728"/>
            <a:ext cx="8229600" cy="4536504"/>
          </a:xfrm>
        </p:spPr>
        <p:txBody>
          <a:bodyPr/>
          <a:lstStyle>
            <a:lvl1pPr marL="342900" indent="-342900" algn="just">
              <a:lnSpc>
                <a:spcPct val="150000"/>
              </a:lnSpc>
              <a:buFont typeface="Wingdings" pitchFamily="2" charset="2"/>
              <a:buChar char="Ø"/>
              <a:defRPr sz="2800">
                <a:solidFill>
                  <a:schemeClr val="accent3">
                    <a:lumMod val="50000"/>
                  </a:schemeClr>
                </a:solidFill>
                <a:latin typeface="Tahoma" pitchFamily="34" charset="0"/>
                <a:ea typeface="Tahoma" pitchFamily="34" charset="0"/>
                <a:cs typeface="Tahoma" pitchFamily="34" charset="0"/>
              </a:defRPr>
            </a:lvl1pPr>
            <a:lvl2pPr algn="just">
              <a:lnSpc>
                <a:spcPct val="150000"/>
              </a:lnSpc>
              <a:defRPr>
                <a:solidFill>
                  <a:schemeClr val="accent3">
                    <a:lumMod val="50000"/>
                  </a:schemeClr>
                </a:solidFill>
                <a:latin typeface="Tahoma" pitchFamily="34" charset="0"/>
                <a:ea typeface="Tahoma" pitchFamily="34" charset="0"/>
                <a:cs typeface="Tahoma" pitchFamily="34" charset="0"/>
              </a:defRPr>
            </a:lvl2pPr>
            <a:lvl3pPr algn="just">
              <a:lnSpc>
                <a:spcPct val="150000"/>
              </a:lnSpc>
              <a:defRPr>
                <a:solidFill>
                  <a:schemeClr val="accent3">
                    <a:lumMod val="50000"/>
                  </a:schemeClr>
                </a:solidFill>
                <a:latin typeface="Tahoma" pitchFamily="34" charset="0"/>
                <a:ea typeface="Tahoma" pitchFamily="34" charset="0"/>
                <a:cs typeface="Tahoma" pitchFamily="34" charset="0"/>
              </a:defRPr>
            </a:lvl3pPr>
            <a:lvl4pPr algn="just">
              <a:lnSpc>
                <a:spcPct val="150000"/>
              </a:lnSpc>
              <a:defRPr>
                <a:solidFill>
                  <a:schemeClr val="accent3">
                    <a:lumMod val="50000"/>
                  </a:schemeClr>
                </a:solidFill>
                <a:latin typeface="Tahoma" pitchFamily="34" charset="0"/>
                <a:ea typeface="Tahoma" pitchFamily="34" charset="0"/>
                <a:cs typeface="Tahoma" pitchFamily="34" charset="0"/>
              </a:defRPr>
            </a:lvl4pPr>
            <a:lvl5pPr algn="just">
              <a:lnSpc>
                <a:spcPct val="150000"/>
              </a:lnSpc>
              <a:defRPr>
                <a:solidFill>
                  <a:schemeClr val="accent3">
                    <a:lumMod val="50000"/>
                  </a:schemeClr>
                </a:solidFill>
                <a:latin typeface="Tahoma" pitchFamily="34" charset="0"/>
                <a:ea typeface="Tahoma" pitchFamily="34" charset="0"/>
                <a:cs typeface="Tahoma" pitchFamily="34" charset="0"/>
              </a:defRPr>
            </a:lvl5pPr>
          </a:lstStyle>
          <a:p>
            <a:pPr lvl="0"/>
            <a:r>
              <a:rPr lang="pt-BR" dirty="0" smtClean="0"/>
              <a:t>Clique para editar 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5" name="Espaço Reservado para Data 3"/>
          <p:cNvSpPr>
            <a:spLocks noGrp="1"/>
          </p:cNvSpPr>
          <p:nvPr>
            <p:ph type="dt" sz="half" idx="10"/>
          </p:nvPr>
        </p:nvSpPr>
        <p:spPr/>
        <p:txBody>
          <a:bodyPr/>
          <a:lstStyle>
            <a:lvl1pPr>
              <a:defRPr/>
            </a:lvl1pPr>
          </a:lstStyle>
          <a:p>
            <a:pPr>
              <a:defRPr/>
            </a:pPr>
            <a:fld id="{DCA76A51-2207-4ACB-9C92-BDF339C7688B}" type="datetime1">
              <a:rPr lang="pt-BR" smtClean="0">
                <a:solidFill>
                  <a:prstClr val="black">
                    <a:tint val="75000"/>
                  </a:prstClr>
                </a:solidFill>
              </a:rPr>
              <a:t>27/04/2016</a:t>
            </a:fld>
            <a:endParaRPr lang="pt-BR" dirty="0">
              <a:solidFill>
                <a:prstClr val="black">
                  <a:tint val="75000"/>
                </a:prstClr>
              </a:solidFill>
            </a:endParaRPr>
          </a:p>
        </p:txBody>
      </p:sp>
      <p:sp>
        <p:nvSpPr>
          <p:cNvPr id="6" name="Espaço Reservado para Rodapé 4"/>
          <p:cNvSpPr>
            <a:spLocks noGrp="1"/>
          </p:cNvSpPr>
          <p:nvPr>
            <p:ph type="ftr" sz="quarter" idx="11"/>
          </p:nvPr>
        </p:nvSpPr>
        <p:spPr/>
        <p:txBody>
          <a:bodyPr/>
          <a:lstStyle>
            <a:lvl1pPr>
              <a:defRPr/>
            </a:lvl1pPr>
          </a:lstStyle>
          <a:p>
            <a:pPr>
              <a:defRPr/>
            </a:pPr>
            <a:endParaRPr lang="pt-BR" dirty="0">
              <a:solidFill>
                <a:prstClr val="black">
                  <a:tint val="75000"/>
                </a:prstClr>
              </a:solidFill>
            </a:endParaRPr>
          </a:p>
        </p:txBody>
      </p:sp>
      <p:sp>
        <p:nvSpPr>
          <p:cNvPr id="7" name="Espaço Reservado para Número de Slide 5"/>
          <p:cNvSpPr>
            <a:spLocks noGrp="1"/>
          </p:cNvSpPr>
          <p:nvPr>
            <p:ph type="sldNum" sz="quarter" idx="12"/>
          </p:nvPr>
        </p:nvSpPr>
        <p:spPr/>
        <p:txBody>
          <a:bodyPr/>
          <a:lstStyle>
            <a:lvl1pPr>
              <a:defRPr/>
            </a:lvl1pPr>
          </a:lstStyle>
          <a:p>
            <a:fld id="{E5962EE8-8BAE-4ACF-B26E-67FFEEC6FD9E}" type="slidenum">
              <a:rPr lang="pt-BR"/>
              <a:pPr/>
              <a:t>‹nº›</a:t>
            </a:fld>
            <a:endParaRPr lang="pt-BR" dirty="0"/>
          </a:p>
        </p:txBody>
      </p:sp>
    </p:spTree>
    <p:extLst>
      <p:ext uri="{BB962C8B-B14F-4D97-AF65-F5344CB8AC3E}">
        <p14:creationId xmlns:p14="http://schemas.microsoft.com/office/powerpoint/2010/main" val="3476274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_Cabeçalho da Seção">
    <p:spTree>
      <p:nvGrpSpPr>
        <p:cNvPr id="1" name=""/>
        <p:cNvGrpSpPr/>
        <p:nvPr/>
      </p:nvGrpSpPr>
      <p:grpSpPr>
        <a:xfrm>
          <a:off x="0" y="0"/>
          <a:ext cx="0" cy="0"/>
          <a:chOff x="0" y="0"/>
          <a:chExt cx="0" cy="0"/>
        </a:xfrm>
      </p:grpSpPr>
      <p:pic>
        <p:nvPicPr>
          <p:cNvPr id="3" name="Picture 19" descr="Z:\Brain\slide mestre ppt\at\slide mestre la01-0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ítulo 11"/>
          <p:cNvSpPr>
            <a:spLocks noGrp="1"/>
          </p:cNvSpPr>
          <p:nvPr>
            <p:ph type="title"/>
          </p:nvPr>
        </p:nvSpPr>
        <p:spPr>
          <a:xfrm>
            <a:off x="457200" y="1124744"/>
            <a:ext cx="4474840" cy="4392488"/>
          </a:xfrm>
        </p:spPr>
        <p:txBody>
          <a:bodyPr/>
          <a:lstStyle>
            <a:lvl1pPr algn="r">
              <a:defRPr sz="3200" cap="none"/>
            </a:lvl1pPr>
          </a:lstStyle>
          <a:p>
            <a:r>
              <a:rPr lang="pt-BR" smtClean="0"/>
              <a:t>Clique para editar o título mestre</a:t>
            </a:r>
            <a:endParaRPr lang="pt-BR" dirty="0"/>
          </a:p>
        </p:txBody>
      </p:sp>
    </p:spTree>
    <p:extLst>
      <p:ext uri="{BB962C8B-B14F-4D97-AF65-F5344CB8AC3E}">
        <p14:creationId xmlns:p14="http://schemas.microsoft.com/office/powerpoint/2010/main" val="19379486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Cabeçalho da Seção">
    <p:spTree>
      <p:nvGrpSpPr>
        <p:cNvPr id="1" name=""/>
        <p:cNvGrpSpPr/>
        <p:nvPr/>
      </p:nvGrpSpPr>
      <p:grpSpPr>
        <a:xfrm>
          <a:off x="0" y="0"/>
          <a:ext cx="0" cy="0"/>
          <a:chOff x="0" y="0"/>
          <a:chExt cx="0" cy="0"/>
        </a:xfrm>
      </p:grpSpPr>
      <p:pic>
        <p:nvPicPr>
          <p:cNvPr id="3" name="Picture 25" descr="Z:\Brain\slide mestre ppt\at\slide mestre la01-04.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75"/>
            <a:ext cx="91440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ítulo 11"/>
          <p:cNvSpPr>
            <a:spLocks noGrp="1"/>
          </p:cNvSpPr>
          <p:nvPr>
            <p:ph type="title"/>
          </p:nvPr>
        </p:nvSpPr>
        <p:spPr>
          <a:xfrm>
            <a:off x="457200" y="1124744"/>
            <a:ext cx="4474840" cy="4392488"/>
          </a:xfrm>
        </p:spPr>
        <p:txBody>
          <a:bodyPr/>
          <a:lstStyle>
            <a:lvl1pPr algn="r">
              <a:defRPr sz="3200" cap="none"/>
            </a:lvl1pPr>
          </a:lstStyle>
          <a:p>
            <a:r>
              <a:rPr lang="pt-BR" smtClean="0"/>
              <a:t>Clique para editar o título mestre</a:t>
            </a:r>
            <a:endParaRPr lang="pt-BR" dirty="0"/>
          </a:p>
        </p:txBody>
      </p:sp>
    </p:spTree>
    <p:extLst>
      <p:ext uri="{BB962C8B-B14F-4D97-AF65-F5344CB8AC3E}">
        <p14:creationId xmlns:p14="http://schemas.microsoft.com/office/powerpoint/2010/main" val="9532426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Cabeçalho da Seção">
    <p:spTree>
      <p:nvGrpSpPr>
        <p:cNvPr id="1" name=""/>
        <p:cNvGrpSpPr/>
        <p:nvPr/>
      </p:nvGrpSpPr>
      <p:grpSpPr>
        <a:xfrm>
          <a:off x="0" y="0"/>
          <a:ext cx="0" cy="0"/>
          <a:chOff x="0" y="0"/>
          <a:chExt cx="0" cy="0"/>
        </a:xfrm>
      </p:grpSpPr>
      <p:pic>
        <p:nvPicPr>
          <p:cNvPr id="3" name="Imagem 6" descr="slide mestre la01-05.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 y="0"/>
            <a:ext cx="9124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ítulo 11"/>
          <p:cNvSpPr>
            <a:spLocks noGrp="1"/>
          </p:cNvSpPr>
          <p:nvPr>
            <p:ph type="title"/>
          </p:nvPr>
        </p:nvSpPr>
        <p:spPr>
          <a:xfrm>
            <a:off x="457200" y="1124744"/>
            <a:ext cx="4474840" cy="4392488"/>
          </a:xfrm>
        </p:spPr>
        <p:txBody>
          <a:bodyPr/>
          <a:lstStyle>
            <a:lvl1pPr algn="r">
              <a:defRPr sz="3200" cap="none"/>
            </a:lvl1pPr>
          </a:lstStyle>
          <a:p>
            <a:r>
              <a:rPr lang="pt-BR" smtClean="0"/>
              <a:t>Clique para editar o título mestre</a:t>
            </a:r>
            <a:endParaRPr lang="pt-BR" dirty="0"/>
          </a:p>
        </p:txBody>
      </p:sp>
    </p:spTree>
    <p:extLst>
      <p:ext uri="{BB962C8B-B14F-4D97-AF65-F5344CB8AC3E}">
        <p14:creationId xmlns:p14="http://schemas.microsoft.com/office/powerpoint/2010/main" val="4280378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ítulo e conteúdo">
    <p:spTree>
      <p:nvGrpSpPr>
        <p:cNvPr id="1" name=""/>
        <p:cNvGrpSpPr/>
        <p:nvPr/>
      </p:nvGrpSpPr>
      <p:grpSpPr>
        <a:xfrm>
          <a:off x="0" y="0"/>
          <a:ext cx="0" cy="0"/>
          <a:chOff x="0" y="0"/>
          <a:chExt cx="0" cy="0"/>
        </a:xfrm>
      </p:grpSpPr>
      <p:pic>
        <p:nvPicPr>
          <p:cNvPr id="2050" name="Picture 2" descr="Z:\Brain\slide mestre ppt\at\slide mestre la01-10.jpg"/>
          <p:cNvPicPr>
            <a:picLocks noChangeAspect="1" noChangeArrowheads="1"/>
          </p:cNvPicPr>
          <p:nvPr userDrawn="1"/>
        </p:nvPicPr>
        <p:blipFill>
          <a:blip r:embed="rId2" cstate="print"/>
          <a:srcRect/>
          <a:stretch>
            <a:fillRect/>
          </a:stretch>
        </p:blipFill>
        <p:spPr bwMode="auto">
          <a:xfrm>
            <a:off x="0" y="-19050"/>
            <a:ext cx="9144001" cy="6877050"/>
          </a:xfrm>
          <a:prstGeom prst="rect">
            <a:avLst/>
          </a:prstGeom>
          <a:noFill/>
        </p:spPr>
      </p:pic>
      <p:sp>
        <p:nvSpPr>
          <p:cNvPr id="2" name="Título 1"/>
          <p:cNvSpPr>
            <a:spLocks noGrp="1"/>
          </p:cNvSpPr>
          <p:nvPr>
            <p:ph type="title"/>
          </p:nvPr>
        </p:nvSpPr>
        <p:spPr>
          <a:xfrm>
            <a:off x="467544" y="188640"/>
            <a:ext cx="6347048" cy="597952"/>
          </a:xfrm>
        </p:spPr>
        <p:txBody>
          <a:bodyPr>
            <a:normAutofit/>
          </a:bodyPr>
          <a:lstStyle>
            <a:lvl1pPr algn="l">
              <a:defRPr sz="2400" cap="all" baseline="0">
                <a:solidFill>
                  <a:schemeClr val="accent3">
                    <a:lumMod val="50000"/>
                  </a:schemeClr>
                </a:solidFill>
                <a:latin typeface="Tahoma" pitchFamily="34" charset="0"/>
                <a:ea typeface="Tahoma" pitchFamily="34" charset="0"/>
                <a:cs typeface="Tahoma" pitchFamily="34" charset="0"/>
              </a:defRPr>
            </a:lvl1pPr>
          </a:lstStyle>
          <a:p>
            <a:r>
              <a:rPr lang="pt-BR" dirty="0" smtClean="0"/>
              <a:t>Clique para editar o título</a:t>
            </a:r>
            <a:endParaRPr lang="pt-BR" dirty="0"/>
          </a:p>
        </p:txBody>
      </p:sp>
      <p:sp>
        <p:nvSpPr>
          <p:cNvPr id="3" name="Espaço Reservado para Conteúdo 2"/>
          <p:cNvSpPr>
            <a:spLocks noGrp="1"/>
          </p:cNvSpPr>
          <p:nvPr>
            <p:ph idx="1"/>
          </p:nvPr>
        </p:nvSpPr>
        <p:spPr>
          <a:xfrm>
            <a:off x="467544" y="980728"/>
            <a:ext cx="8229600" cy="4896544"/>
          </a:xfrm>
        </p:spPr>
        <p:txBody>
          <a:bodyPr/>
          <a:lstStyle>
            <a:lvl1pPr marL="342900" indent="-342900" algn="just">
              <a:lnSpc>
                <a:spcPct val="150000"/>
              </a:lnSpc>
              <a:buFont typeface="Wingdings" pitchFamily="2" charset="2"/>
              <a:buChar char="Ø"/>
              <a:defRPr sz="2800">
                <a:solidFill>
                  <a:schemeClr val="accent3">
                    <a:lumMod val="50000"/>
                  </a:schemeClr>
                </a:solidFill>
                <a:latin typeface="Tahoma" pitchFamily="34" charset="0"/>
                <a:ea typeface="Tahoma" pitchFamily="34" charset="0"/>
                <a:cs typeface="Tahoma" pitchFamily="34" charset="0"/>
              </a:defRPr>
            </a:lvl1pPr>
            <a:lvl2pPr algn="just">
              <a:lnSpc>
                <a:spcPct val="150000"/>
              </a:lnSpc>
              <a:defRPr>
                <a:solidFill>
                  <a:schemeClr val="accent3">
                    <a:lumMod val="50000"/>
                  </a:schemeClr>
                </a:solidFill>
                <a:latin typeface="Tahoma" pitchFamily="34" charset="0"/>
                <a:ea typeface="Tahoma" pitchFamily="34" charset="0"/>
                <a:cs typeface="Tahoma" pitchFamily="34" charset="0"/>
              </a:defRPr>
            </a:lvl2pPr>
            <a:lvl3pPr algn="just">
              <a:lnSpc>
                <a:spcPct val="150000"/>
              </a:lnSpc>
              <a:defRPr>
                <a:solidFill>
                  <a:schemeClr val="accent3">
                    <a:lumMod val="50000"/>
                  </a:schemeClr>
                </a:solidFill>
                <a:latin typeface="Tahoma" pitchFamily="34" charset="0"/>
                <a:ea typeface="Tahoma" pitchFamily="34" charset="0"/>
                <a:cs typeface="Tahoma" pitchFamily="34" charset="0"/>
              </a:defRPr>
            </a:lvl3pPr>
            <a:lvl4pPr algn="just">
              <a:lnSpc>
                <a:spcPct val="150000"/>
              </a:lnSpc>
              <a:defRPr>
                <a:solidFill>
                  <a:schemeClr val="accent3">
                    <a:lumMod val="50000"/>
                  </a:schemeClr>
                </a:solidFill>
                <a:latin typeface="Tahoma" pitchFamily="34" charset="0"/>
                <a:ea typeface="Tahoma" pitchFamily="34" charset="0"/>
                <a:cs typeface="Tahoma" pitchFamily="34" charset="0"/>
              </a:defRPr>
            </a:lvl4pPr>
            <a:lvl5pPr algn="just">
              <a:lnSpc>
                <a:spcPct val="150000"/>
              </a:lnSpc>
              <a:defRPr>
                <a:solidFill>
                  <a:schemeClr val="accent3">
                    <a:lumMod val="50000"/>
                  </a:schemeClr>
                </a:solidFill>
                <a:latin typeface="Tahoma" pitchFamily="34" charset="0"/>
                <a:ea typeface="Tahoma" pitchFamily="34" charset="0"/>
                <a:cs typeface="Tahoma" pitchFamily="34" charset="0"/>
              </a:defRPr>
            </a:lvl5pPr>
          </a:lstStyle>
          <a:p>
            <a:pPr lvl="0"/>
            <a:r>
              <a:rPr lang="pt-BR" dirty="0" smtClean="0"/>
              <a:t>Clique para editar 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6" name="Espaço Reservado para Número de Slide 5"/>
          <p:cNvSpPr>
            <a:spLocks noGrp="1"/>
          </p:cNvSpPr>
          <p:nvPr>
            <p:ph type="sldNum" sz="quarter" idx="12"/>
          </p:nvPr>
        </p:nvSpPr>
        <p:spPr>
          <a:xfrm>
            <a:off x="611560" y="6237312"/>
            <a:ext cx="455240" cy="432048"/>
          </a:xfrm>
        </p:spPr>
        <p:txBody>
          <a:bodyPr/>
          <a:lstStyle>
            <a:lvl1pPr algn="ctr">
              <a:defRPr>
                <a:solidFill>
                  <a:schemeClr val="bg1"/>
                </a:solidFill>
              </a:defRPr>
            </a:lvl1pPr>
          </a:lstStyle>
          <a:p>
            <a:fld id="{8EA0BB2B-8F84-41E0-8971-6676C0BADA27}" type="slidenum">
              <a:rPr lang="pt-BR" smtClean="0"/>
              <a:pPr/>
              <a:t>‹nº›</a:t>
            </a:fld>
            <a:endParaRPr lang="pt-BR" dirty="0"/>
          </a:p>
        </p:txBody>
      </p:sp>
    </p:spTree>
    <p:extLst>
      <p:ext uri="{BB962C8B-B14F-4D97-AF65-F5344CB8AC3E}">
        <p14:creationId xmlns:p14="http://schemas.microsoft.com/office/powerpoint/2010/main" val="5804078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_Cabeçalho da Seção">
    <p:spTree>
      <p:nvGrpSpPr>
        <p:cNvPr id="1" name=""/>
        <p:cNvGrpSpPr/>
        <p:nvPr/>
      </p:nvGrpSpPr>
      <p:grpSpPr>
        <a:xfrm>
          <a:off x="0" y="0"/>
          <a:ext cx="0" cy="0"/>
          <a:chOff x="0" y="0"/>
          <a:chExt cx="0" cy="0"/>
        </a:xfrm>
      </p:grpSpPr>
      <p:pic>
        <p:nvPicPr>
          <p:cNvPr id="3" name="Imagem 6" descr="slide mestre la01-06.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233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ítulo 11"/>
          <p:cNvSpPr>
            <a:spLocks noGrp="1"/>
          </p:cNvSpPr>
          <p:nvPr>
            <p:ph type="title"/>
          </p:nvPr>
        </p:nvSpPr>
        <p:spPr>
          <a:xfrm>
            <a:off x="457200" y="1124744"/>
            <a:ext cx="4474840" cy="4392488"/>
          </a:xfrm>
        </p:spPr>
        <p:txBody>
          <a:bodyPr/>
          <a:lstStyle>
            <a:lvl1pPr algn="r">
              <a:defRPr sz="3200" cap="none"/>
            </a:lvl1pPr>
          </a:lstStyle>
          <a:p>
            <a:r>
              <a:rPr lang="pt-BR" smtClean="0"/>
              <a:t>Clique para editar o título mestre</a:t>
            </a:r>
            <a:endParaRPr lang="pt-BR" dirty="0"/>
          </a:p>
        </p:txBody>
      </p:sp>
    </p:spTree>
    <p:extLst>
      <p:ext uri="{BB962C8B-B14F-4D97-AF65-F5344CB8AC3E}">
        <p14:creationId xmlns:p14="http://schemas.microsoft.com/office/powerpoint/2010/main" val="23232795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uas Partes de Conteúdo">
    <p:spTree>
      <p:nvGrpSpPr>
        <p:cNvPr id="1" name=""/>
        <p:cNvGrpSpPr/>
        <p:nvPr/>
      </p:nvGrpSpPr>
      <p:grpSpPr>
        <a:xfrm>
          <a:off x="0" y="0"/>
          <a:ext cx="0" cy="0"/>
          <a:chOff x="0" y="0"/>
          <a:chExt cx="0" cy="0"/>
        </a:xfrm>
      </p:grpSpPr>
      <p:pic>
        <p:nvPicPr>
          <p:cNvPr id="5" name="Imagem 6" descr="slide mestre la01-1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 y="0"/>
            <a:ext cx="9124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ço Reservado para Conteúdo 2"/>
          <p:cNvSpPr>
            <a:spLocks noGrp="1"/>
          </p:cNvSpPr>
          <p:nvPr>
            <p:ph sz="half" idx="1"/>
          </p:nvPr>
        </p:nvSpPr>
        <p:spPr>
          <a:xfrm>
            <a:off x="457200" y="1124744"/>
            <a:ext cx="4038600" cy="5001419"/>
          </a:xfrm>
        </p:spPr>
        <p:txBody>
          <a:bodyPr/>
          <a:lstStyle>
            <a:lvl1pPr marL="342900" indent="-342900">
              <a:buFont typeface="Wingdings" pitchFamily="2" charset="2"/>
              <a:buChar char="Ø"/>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dirty="0" smtClean="0"/>
              <a:t>Clique para editar 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4" name="Espaço Reservado para Conteúdo 3"/>
          <p:cNvSpPr>
            <a:spLocks noGrp="1"/>
          </p:cNvSpPr>
          <p:nvPr>
            <p:ph sz="half" idx="2"/>
          </p:nvPr>
        </p:nvSpPr>
        <p:spPr>
          <a:xfrm>
            <a:off x="4648200" y="1124744"/>
            <a:ext cx="4038600" cy="5001419"/>
          </a:xfrm>
        </p:spPr>
        <p:txBody>
          <a:bodyPr/>
          <a:lstStyle>
            <a:lvl1pPr marL="342900" indent="-342900">
              <a:buFont typeface="Wingdings" pitchFamily="2" charset="2"/>
              <a:buChar char="Ø"/>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dirty="0" smtClean="0"/>
              <a:t>Clique para editar 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13" name="Título 1"/>
          <p:cNvSpPr>
            <a:spLocks noGrp="1"/>
          </p:cNvSpPr>
          <p:nvPr>
            <p:ph type="title"/>
          </p:nvPr>
        </p:nvSpPr>
        <p:spPr>
          <a:xfrm>
            <a:off x="467544" y="260648"/>
            <a:ext cx="6347048" cy="597952"/>
          </a:xfrm>
        </p:spPr>
        <p:txBody>
          <a:bodyPr>
            <a:normAutofit/>
          </a:bodyPr>
          <a:lstStyle>
            <a:lvl1pPr algn="l">
              <a:defRPr sz="2800" cap="all" baseline="0">
                <a:solidFill>
                  <a:schemeClr val="accent3">
                    <a:lumMod val="50000"/>
                  </a:schemeClr>
                </a:solidFill>
                <a:latin typeface="Tahoma" pitchFamily="34" charset="0"/>
                <a:ea typeface="Tahoma" pitchFamily="34" charset="0"/>
                <a:cs typeface="Tahoma" pitchFamily="34" charset="0"/>
              </a:defRPr>
            </a:lvl1pPr>
          </a:lstStyle>
          <a:p>
            <a:r>
              <a:rPr lang="pt-BR" dirty="0" smtClean="0"/>
              <a:t>Clique para editar o título</a:t>
            </a:r>
            <a:endParaRPr lang="pt-BR" dirty="0"/>
          </a:p>
        </p:txBody>
      </p:sp>
      <p:sp>
        <p:nvSpPr>
          <p:cNvPr id="6" name="Espaço Reservado para Data 4"/>
          <p:cNvSpPr>
            <a:spLocks noGrp="1"/>
          </p:cNvSpPr>
          <p:nvPr>
            <p:ph type="dt" sz="half" idx="10"/>
          </p:nvPr>
        </p:nvSpPr>
        <p:spPr/>
        <p:txBody>
          <a:bodyPr/>
          <a:lstStyle>
            <a:lvl1pPr>
              <a:defRPr/>
            </a:lvl1pPr>
          </a:lstStyle>
          <a:p>
            <a:pPr>
              <a:defRPr/>
            </a:pPr>
            <a:fld id="{EB3AC2CC-9468-4ED0-8A50-E4877DC42E75}" type="datetime1">
              <a:rPr lang="pt-BR" smtClean="0">
                <a:solidFill>
                  <a:prstClr val="black">
                    <a:tint val="75000"/>
                  </a:prstClr>
                </a:solidFill>
              </a:rPr>
              <a:t>27/04/2016</a:t>
            </a:fld>
            <a:endParaRPr lang="pt-BR" dirty="0">
              <a:solidFill>
                <a:prstClr val="black">
                  <a:tint val="75000"/>
                </a:prstClr>
              </a:solidFill>
            </a:endParaRPr>
          </a:p>
        </p:txBody>
      </p:sp>
      <p:sp>
        <p:nvSpPr>
          <p:cNvPr id="7" name="Espaço Reservado para Rodapé 5"/>
          <p:cNvSpPr>
            <a:spLocks noGrp="1"/>
          </p:cNvSpPr>
          <p:nvPr>
            <p:ph type="ftr" sz="quarter" idx="11"/>
          </p:nvPr>
        </p:nvSpPr>
        <p:spPr/>
        <p:txBody>
          <a:bodyPr/>
          <a:lstStyle>
            <a:lvl1pPr>
              <a:defRPr/>
            </a:lvl1pPr>
          </a:lstStyle>
          <a:p>
            <a:pPr>
              <a:defRPr/>
            </a:pPr>
            <a:endParaRPr lang="pt-BR" dirty="0">
              <a:solidFill>
                <a:prstClr val="black">
                  <a:tint val="75000"/>
                </a:prstClr>
              </a:solidFill>
            </a:endParaRPr>
          </a:p>
        </p:txBody>
      </p:sp>
      <p:sp>
        <p:nvSpPr>
          <p:cNvPr id="8" name="Espaço Reservado para Número de Slide 6"/>
          <p:cNvSpPr>
            <a:spLocks noGrp="1"/>
          </p:cNvSpPr>
          <p:nvPr>
            <p:ph type="sldNum" sz="quarter" idx="12"/>
          </p:nvPr>
        </p:nvSpPr>
        <p:spPr/>
        <p:txBody>
          <a:bodyPr/>
          <a:lstStyle>
            <a:lvl1pPr>
              <a:defRPr/>
            </a:lvl1pPr>
          </a:lstStyle>
          <a:p>
            <a:fld id="{54381DE7-881F-48A8-94B6-A14D795E853D}" type="slidenum">
              <a:rPr lang="pt-BR"/>
              <a:pPr/>
              <a:t>‹nº›</a:t>
            </a:fld>
            <a:endParaRPr lang="pt-BR" dirty="0"/>
          </a:p>
        </p:txBody>
      </p:sp>
    </p:spTree>
    <p:extLst>
      <p:ext uri="{BB962C8B-B14F-4D97-AF65-F5344CB8AC3E}">
        <p14:creationId xmlns:p14="http://schemas.microsoft.com/office/powerpoint/2010/main" val="41540014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Duas Partes de Conteúdo">
    <p:spTree>
      <p:nvGrpSpPr>
        <p:cNvPr id="1" name=""/>
        <p:cNvGrpSpPr/>
        <p:nvPr/>
      </p:nvGrpSpPr>
      <p:grpSpPr>
        <a:xfrm>
          <a:off x="0" y="0"/>
          <a:ext cx="0" cy="0"/>
          <a:chOff x="0" y="0"/>
          <a:chExt cx="0" cy="0"/>
        </a:xfrm>
      </p:grpSpPr>
      <p:pic>
        <p:nvPicPr>
          <p:cNvPr id="5" name="Imagem 6" descr="slide mestre la01-1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 y="0"/>
            <a:ext cx="9124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ço Reservado para Conteúdo 2"/>
          <p:cNvSpPr>
            <a:spLocks noGrp="1"/>
          </p:cNvSpPr>
          <p:nvPr>
            <p:ph sz="half" idx="1"/>
          </p:nvPr>
        </p:nvSpPr>
        <p:spPr>
          <a:xfrm>
            <a:off x="457200" y="797518"/>
            <a:ext cx="4038600" cy="5655818"/>
          </a:xfrm>
        </p:spPr>
        <p:txBody>
          <a:bodyPr>
            <a:normAutofit/>
          </a:bodyPr>
          <a:lstStyle>
            <a:lvl1pPr marL="0" indent="0">
              <a:buFont typeface="Wingdings" pitchFamily="2" charset="2"/>
              <a:buNone/>
              <a:defRPr sz="1200" baseline="0">
                <a:latin typeface="Tahoma" pitchFamily="34" charset="0"/>
                <a:ea typeface="Tahoma" pitchFamily="34" charset="0"/>
                <a:cs typeface="Tahoma"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dirty="0"/>
          </a:p>
        </p:txBody>
      </p:sp>
      <p:sp>
        <p:nvSpPr>
          <p:cNvPr id="4" name="Espaço Reservado para Conteúdo 3"/>
          <p:cNvSpPr>
            <a:spLocks noGrp="1"/>
          </p:cNvSpPr>
          <p:nvPr>
            <p:ph sz="half" idx="2"/>
          </p:nvPr>
        </p:nvSpPr>
        <p:spPr>
          <a:xfrm>
            <a:off x="4648200" y="797518"/>
            <a:ext cx="4038600" cy="5727826"/>
          </a:xfrm>
        </p:spPr>
        <p:txBody>
          <a:bodyPr/>
          <a:lstStyle>
            <a:lvl1pPr marL="0" indent="0">
              <a:buFont typeface="Wingdings" pitchFamily="2" charset="2"/>
              <a:buNone/>
              <a:defRPr sz="2800" baseline="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endParaRPr lang="pt-BR" dirty="0" smtClean="0"/>
          </a:p>
          <a:p>
            <a:endParaRPr lang="pt-BR" dirty="0" smtClean="0"/>
          </a:p>
          <a:p>
            <a:endParaRPr lang="pt-BR" dirty="0" smtClean="0"/>
          </a:p>
          <a:p>
            <a:endParaRPr lang="pt-BR" dirty="0" smtClean="0"/>
          </a:p>
          <a:p>
            <a:endParaRPr lang="pt-BR" dirty="0" smtClean="0"/>
          </a:p>
          <a:p>
            <a:endParaRPr lang="pt-BR" dirty="0" smtClean="0"/>
          </a:p>
          <a:p>
            <a:endParaRPr lang="pt-BR" dirty="0" smtClean="0"/>
          </a:p>
          <a:p>
            <a:endParaRPr lang="pt-BR" dirty="0" smtClean="0"/>
          </a:p>
          <a:p>
            <a:endParaRPr lang="pt-BR" dirty="0" smtClean="0"/>
          </a:p>
          <a:p>
            <a:endParaRPr lang="pt-BR" dirty="0" smtClean="0"/>
          </a:p>
          <a:p>
            <a:endParaRPr lang="pt-BR" dirty="0" smtClean="0"/>
          </a:p>
          <a:p>
            <a:endParaRPr lang="pt-BR" dirty="0" smtClean="0"/>
          </a:p>
          <a:p>
            <a:endParaRPr lang="pt-BR" dirty="0" smtClean="0"/>
          </a:p>
          <a:p>
            <a:endParaRPr lang="pt-BR" dirty="0" smtClean="0"/>
          </a:p>
          <a:p>
            <a:r>
              <a:rPr lang="pt-BR" dirty="0" smtClean="0"/>
              <a:t>Início da construção: Mês/Ano</a:t>
            </a:r>
          </a:p>
          <a:p>
            <a:r>
              <a:rPr lang="pt-BR" dirty="0" smtClean="0"/>
              <a:t>Entrega da obra: Mês/Ano</a:t>
            </a:r>
          </a:p>
          <a:p>
            <a:r>
              <a:rPr lang="pt-BR" dirty="0" smtClean="0"/>
              <a:t>Disponibilidade: %</a:t>
            </a:r>
          </a:p>
          <a:p>
            <a:pPr lvl="0"/>
            <a:endParaRPr lang="pt-BR" dirty="0"/>
          </a:p>
        </p:txBody>
      </p:sp>
      <p:sp>
        <p:nvSpPr>
          <p:cNvPr id="13" name="Título 1"/>
          <p:cNvSpPr>
            <a:spLocks noGrp="1"/>
          </p:cNvSpPr>
          <p:nvPr>
            <p:ph type="title"/>
          </p:nvPr>
        </p:nvSpPr>
        <p:spPr>
          <a:xfrm>
            <a:off x="467544" y="113690"/>
            <a:ext cx="6347048" cy="597952"/>
          </a:xfrm>
        </p:spPr>
        <p:txBody>
          <a:bodyPr>
            <a:normAutofit/>
          </a:bodyPr>
          <a:lstStyle>
            <a:lvl1pPr algn="l">
              <a:defRPr sz="2800" cap="all" baseline="0">
                <a:solidFill>
                  <a:schemeClr val="accent3">
                    <a:lumMod val="50000"/>
                  </a:schemeClr>
                </a:solidFill>
                <a:latin typeface="Tahoma" pitchFamily="34" charset="0"/>
                <a:ea typeface="Tahoma" pitchFamily="34" charset="0"/>
                <a:cs typeface="Tahoma" pitchFamily="34" charset="0"/>
              </a:defRPr>
            </a:lvl1pPr>
          </a:lstStyle>
          <a:p>
            <a:r>
              <a:rPr lang="pt-BR" smtClean="0"/>
              <a:t>Clique para editar o título mestre</a:t>
            </a:r>
            <a:endParaRPr lang="pt-BR" dirty="0"/>
          </a:p>
        </p:txBody>
      </p:sp>
      <p:sp>
        <p:nvSpPr>
          <p:cNvPr id="6" name="Espaço Reservado para Data 4"/>
          <p:cNvSpPr>
            <a:spLocks noGrp="1"/>
          </p:cNvSpPr>
          <p:nvPr>
            <p:ph type="dt" sz="half" idx="10"/>
          </p:nvPr>
        </p:nvSpPr>
        <p:spPr/>
        <p:txBody>
          <a:bodyPr/>
          <a:lstStyle>
            <a:lvl1pPr>
              <a:defRPr/>
            </a:lvl1pPr>
          </a:lstStyle>
          <a:p>
            <a:pPr>
              <a:defRPr/>
            </a:pPr>
            <a:fld id="{708AF984-EF0A-4E94-8602-19736BE7EA22}" type="datetime1">
              <a:rPr lang="pt-BR" smtClean="0">
                <a:solidFill>
                  <a:prstClr val="black">
                    <a:tint val="75000"/>
                  </a:prstClr>
                </a:solidFill>
              </a:rPr>
              <a:t>27/04/2016</a:t>
            </a:fld>
            <a:endParaRPr lang="pt-BR" dirty="0">
              <a:solidFill>
                <a:prstClr val="black">
                  <a:tint val="75000"/>
                </a:prstClr>
              </a:solidFill>
            </a:endParaRPr>
          </a:p>
        </p:txBody>
      </p:sp>
      <p:sp>
        <p:nvSpPr>
          <p:cNvPr id="7" name="Espaço Reservado para Rodapé 5"/>
          <p:cNvSpPr>
            <a:spLocks noGrp="1"/>
          </p:cNvSpPr>
          <p:nvPr>
            <p:ph type="ftr" sz="quarter" idx="11"/>
          </p:nvPr>
        </p:nvSpPr>
        <p:spPr/>
        <p:txBody>
          <a:bodyPr/>
          <a:lstStyle>
            <a:lvl1pPr>
              <a:defRPr/>
            </a:lvl1pPr>
          </a:lstStyle>
          <a:p>
            <a:pPr>
              <a:defRPr/>
            </a:pPr>
            <a:endParaRPr lang="pt-BR" dirty="0">
              <a:solidFill>
                <a:prstClr val="black">
                  <a:tint val="75000"/>
                </a:prstClr>
              </a:solidFill>
            </a:endParaRPr>
          </a:p>
        </p:txBody>
      </p:sp>
      <p:sp>
        <p:nvSpPr>
          <p:cNvPr id="8" name="Espaço Reservado para Número de Slide 6"/>
          <p:cNvSpPr>
            <a:spLocks noGrp="1"/>
          </p:cNvSpPr>
          <p:nvPr>
            <p:ph type="sldNum" sz="quarter" idx="12"/>
          </p:nvPr>
        </p:nvSpPr>
        <p:spPr/>
        <p:txBody>
          <a:bodyPr/>
          <a:lstStyle>
            <a:lvl1pPr>
              <a:defRPr/>
            </a:lvl1pPr>
          </a:lstStyle>
          <a:p>
            <a:fld id="{9DE7C2BC-2FFA-4CD3-9CCF-F8B302316687}" type="slidenum">
              <a:rPr lang="pt-BR"/>
              <a:pPr/>
              <a:t>‹nº›</a:t>
            </a:fld>
            <a:endParaRPr lang="pt-BR" dirty="0"/>
          </a:p>
        </p:txBody>
      </p:sp>
    </p:spTree>
    <p:extLst>
      <p:ext uri="{BB962C8B-B14F-4D97-AF65-F5344CB8AC3E}">
        <p14:creationId xmlns:p14="http://schemas.microsoft.com/office/powerpoint/2010/main" val="24440202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mparação">
    <p:spTree>
      <p:nvGrpSpPr>
        <p:cNvPr id="1" name=""/>
        <p:cNvGrpSpPr/>
        <p:nvPr/>
      </p:nvGrpSpPr>
      <p:grpSpPr>
        <a:xfrm>
          <a:off x="0" y="0"/>
          <a:ext cx="0" cy="0"/>
          <a:chOff x="0" y="0"/>
          <a:chExt cx="0" cy="0"/>
        </a:xfrm>
      </p:grpSpPr>
      <p:pic>
        <p:nvPicPr>
          <p:cNvPr id="7" name="Imagem 6" descr="slide mestre la01-1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 y="0"/>
            <a:ext cx="9124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ço Reservado para Texto 2"/>
          <p:cNvSpPr>
            <a:spLocks noGrp="1"/>
          </p:cNvSpPr>
          <p:nvPr>
            <p:ph type="body" idx="1"/>
          </p:nvPr>
        </p:nvSpPr>
        <p:spPr>
          <a:xfrm>
            <a:off x="457200" y="1052736"/>
            <a:ext cx="4040188" cy="112213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dirty="0" smtClean="0"/>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marL="342900" indent="-342900">
              <a:buFont typeface="Wingdings" pitchFamily="2" charset="2"/>
              <a:buChar char="Ø"/>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dirty="0" smtClean="0"/>
              <a:t>Clique para editar 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5" name="Espaço Reservado para Texto 4"/>
          <p:cNvSpPr>
            <a:spLocks noGrp="1"/>
          </p:cNvSpPr>
          <p:nvPr>
            <p:ph type="body" sz="quarter" idx="3"/>
          </p:nvPr>
        </p:nvSpPr>
        <p:spPr>
          <a:xfrm>
            <a:off x="4645025" y="1052736"/>
            <a:ext cx="4041775" cy="112213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dirty="0" smtClean="0"/>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marL="342900" indent="-342900">
              <a:buFont typeface="Wingdings" pitchFamily="2" charset="2"/>
              <a:buChar char="Ø"/>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dirty="0" smtClean="0"/>
              <a:t>Clique para editar 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15" name="Título 1"/>
          <p:cNvSpPr>
            <a:spLocks noGrp="1"/>
          </p:cNvSpPr>
          <p:nvPr>
            <p:ph type="title"/>
          </p:nvPr>
        </p:nvSpPr>
        <p:spPr>
          <a:xfrm>
            <a:off x="467544" y="188640"/>
            <a:ext cx="6347048" cy="597952"/>
          </a:xfrm>
        </p:spPr>
        <p:txBody>
          <a:bodyPr>
            <a:normAutofit/>
          </a:bodyPr>
          <a:lstStyle>
            <a:lvl1pPr algn="l">
              <a:defRPr sz="2800" cap="all" baseline="0">
                <a:solidFill>
                  <a:schemeClr val="accent3">
                    <a:lumMod val="50000"/>
                  </a:schemeClr>
                </a:solidFill>
                <a:latin typeface="Tahoma" pitchFamily="34" charset="0"/>
                <a:ea typeface="Tahoma" pitchFamily="34" charset="0"/>
                <a:cs typeface="Tahoma" pitchFamily="34" charset="0"/>
              </a:defRPr>
            </a:lvl1pPr>
          </a:lstStyle>
          <a:p>
            <a:r>
              <a:rPr lang="pt-BR" dirty="0" smtClean="0"/>
              <a:t>Clique para editar o título</a:t>
            </a:r>
            <a:endParaRPr lang="pt-BR" dirty="0"/>
          </a:p>
        </p:txBody>
      </p:sp>
      <p:sp>
        <p:nvSpPr>
          <p:cNvPr id="8" name="Espaço Reservado para Data 6"/>
          <p:cNvSpPr>
            <a:spLocks noGrp="1"/>
          </p:cNvSpPr>
          <p:nvPr>
            <p:ph type="dt" sz="half" idx="10"/>
          </p:nvPr>
        </p:nvSpPr>
        <p:spPr/>
        <p:txBody>
          <a:bodyPr/>
          <a:lstStyle>
            <a:lvl1pPr>
              <a:defRPr/>
            </a:lvl1pPr>
          </a:lstStyle>
          <a:p>
            <a:pPr>
              <a:defRPr/>
            </a:pPr>
            <a:fld id="{1C2D11F0-B47E-4BAF-A3F7-8737D52AA21E}" type="datetime1">
              <a:rPr lang="pt-BR" smtClean="0">
                <a:solidFill>
                  <a:prstClr val="black">
                    <a:tint val="75000"/>
                  </a:prstClr>
                </a:solidFill>
              </a:rPr>
              <a:t>27/04/2016</a:t>
            </a:fld>
            <a:endParaRPr lang="pt-BR" dirty="0">
              <a:solidFill>
                <a:prstClr val="black">
                  <a:tint val="75000"/>
                </a:prstClr>
              </a:solidFill>
            </a:endParaRPr>
          </a:p>
        </p:txBody>
      </p:sp>
      <p:sp>
        <p:nvSpPr>
          <p:cNvPr id="9" name="Espaço Reservado para Rodapé 7"/>
          <p:cNvSpPr>
            <a:spLocks noGrp="1"/>
          </p:cNvSpPr>
          <p:nvPr>
            <p:ph type="ftr" sz="quarter" idx="11"/>
          </p:nvPr>
        </p:nvSpPr>
        <p:spPr/>
        <p:txBody>
          <a:bodyPr/>
          <a:lstStyle>
            <a:lvl1pPr>
              <a:defRPr/>
            </a:lvl1pPr>
          </a:lstStyle>
          <a:p>
            <a:pPr>
              <a:defRPr/>
            </a:pPr>
            <a:endParaRPr lang="pt-BR" dirty="0">
              <a:solidFill>
                <a:prstClr val="black">
                  <a:tint val="75000"/>
                </a:prstClr>
              </a:solidFill>
            </a:endParaRPr>
          </a:p>
        </p:txBody>
      </p:sp>
      <p:sp>
        <p:nvSpPr>
          <p:cNvPr id="10" name="Espaço Reservado para Número de Slide 8"/>
          <p:cNvSpPr>
            <a:spLocks noGrp="1"/>
          </p:cNvSpPr>
          <p:nvPr>
            <p:ph type="sldNum" sz="quarter" idx="12"/>
          </p:nvPr>
        </p:nvSpPr>
        <p:spPr/>
        <p:txBody>
          <a:bodyPr/>
          <a:lstStyle>
            <a:lvl1pPr>
              <a:defRPr/>
            </a:lvl1pPr>
          </a:lstStyle>
          <a:p>
            <a:fld id="{44E983F2-4481-4A74-B8CF-17232738E247}" type="slidenum">
              <a:rPr lang="pt-BR"/>
              <a:pPr/>
              <a:t>‹nº›</a:t>
            </a:fld>
            <a:endParaRPr lang="pt-BR" dirty="0"/>
          </a:p>
        </p:txBody>
      </p:sp>
    </p:spTree>
    <p:extLst>
      <p:ext uri="{BB962C8B-B14F-4D97-AF65-F5344CB8AC3E}">
        <p14:creationId xmlns:p14="http://schemas.microsoft.com/office/powerpoint/2010/main" val="277345324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omente título">
    <p:spTree>
      <p:nvGrpSpPr>
        <p:cNvPr id="1" name=""/>
        <p:cNvGrpSpPr/>
        <p:nvPr/>
      </p:nvGrpSpPr>
      <p:grpSpPr>
        <a:xfrm>
          <a:off x="0" y="0"/>
          <a:ext cx="0" cy="0"/>
          <a:chOff x="0" y="0"/>
          <a:chExt cx="0" cy="0"/>
        </a:xfrm>
      </p:grpSpPr>
      <p:pic>
        <p:nvPicPr>
          <p:cNvPr id="3" name="Picture 2" descr="Z:\Brain\slide mestre ppt\at\slide mestre la01-1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Espaço Reservado para Número de Slide 5"/>
          <p:cNvSpPr txBox="1">
            <a:spLocks/>
          </p:cNvSpPr>
          <p:nvPr userDrawn="1"/>
        </p:nvSpPr>
        <p:spPr>
          <a:xfrm>
            <a:off x="596900" y="6296025"/>
            <a:ext cx="503238" cy="365125"/>
          </a:xfrm>
          <a:prstGeom prst="rect">
            <a:avLst/>
          </a:prstGeom>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fld id="{18A82669-3949-4DD1-B6A7-511F1B2FBC9D}" type="slidenum">
              <a:rPr lang="pt-BR" sz="1200" smtClean="0">
                <a:solidFill>
                  <a:prstClr val="white"/>
                </a:solidFill>
              </a:rPr>
              <a:pPr algn="ctr" fontAlgn="base">
                <a:spcBef>
                  <a:spcPct val="0"/>
                </a:spcBef>
                <a:spcAft>
                  <a:spcPct val="0"/>
                </a:spcAft>
              </a:pPr>
              <a:t>‹nº›</a:t>
            </a:fld>
            <a:endParaRPr lang="pt-BR" sz="1200" dirty="0" smtClean="0">
              <a:solidFill>
                <a:prstClr val="white"/>
              </a:solidFill>
            </a:endParaRPr>
          </a:p>
        </p:txBody>
      </p:sp>
      <p:sp>
        <p:nvSpPr>
          <p:cNvPr id="11" name="Título 1"/>
          <p:cNvSpPr>
            <a:spLocks noGrp="1"/>
          </p:cNvSpPr>
          <p:nvPr>
            <p:ph type="title"/>
          </p:nvPr>
        </p:nvSpPr>
        <p:spPr>
          <a:xfrm>
            <a:off x="323528" y="260648"/>
            <a:ext cx="6347048" cy="597952"/>
          </a:xfrm>
        </p:spPr>
        <p:txBody>
          <a:bodyPr>
            <a:normAutofit/>
          </a:bodyPr>
          <a:lstStyle>
            <a:lvl1pPr algn="l">
              <a:defRPr sz="2800" cap="all" baseline="0">
                <a:solidFill>
                  <a:schemeClr val="accent3">
                    <a:lumMod val="50000"/>
                  </a:schemeClr>
                </a:solidFill>
                <a:latin typeface="Tahoma" pitchFamily="34" charset="0"/>
                <a:ea typeface="Tahoma" pitchFamily="34" charset="0"/>
                <a:cs typeface="Tahoma" pitchFamily="34" charset="0"/>
              </a:defRPr>
            </a:lvl1pPr>
          </a:lstStyle>
          <a:p>
            <a:r>
              <a:rPr lang="pt-BR" dirty="0" smtClean="0"/>
              <a:t>Clique para editar o título</a:t>
            </a:r>
            <a:endParaRPr lang="pt-BR" dirty="0"/>
          </a:p>
        </p:txBody>
      </p:sp>
    </p:spTree>
    <p:extLst>
      <p:ext uri="{BB962C8B-B14F-4D97-AF65-F5344CB8AC3E}">
        <p14:creationId xmlns:p14="http://schemas.microsoft.com/office/powerpoint/2010/main" val="142785384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pic>
        <p:nvPicPr>
          <p:cNvPr id="5" name="Picture 2" descr="Z:\Brain\slide mestre ppt\at\slide mestre la01-1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spaço Reservado para Número de Slide 5"/>
          <p:cNvSpPr txBox="1">
            <a:spLocks/>
          </p:cNvSpPr>
          <p:nvPr userDrawn="1"/>
        </p:nvSpPr>
        <p:spPr>
          <a:xfrm>
            <a:off x="596900" y="6296025"/>
            <a:ext cx="503238" cy="365125"/>
          </a:xfrm>
          <a:prstGeom prst="rect">
            <a:avLst/>
          </a:prstGeom>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fld id="{5C0C7346-FDAE-43FF-AA82-BCD4552A6289}" type="slidenum">
              <a:rPr lang="pt-BR" sz="1200" smtClean="0">
                <a:solidFill>
                  <a:prstClr val="white"/>
                </a:solidFill>
              </a:rPr>
              <a:pPr algn="ctr" fontAlgn="base">
                <a:spcBef>
                  <a:spcPct val="0"/>
                </a:spcBef>
                <a:spcAft>
                  <a:spcPct val="0"/>
                </a:spcAft>
              </a:pPr>
              <a:t>‹nº›</a:t>
            </a:fld>
            <a:endParaRPr lang="pt-BR" sz="1200" dirty="0" smtClean="0">
              <a:solidFill>
                <a:prstClr val="white"/>
              </a:solidFill>
            </a:endParaRPr>
          </a:p>
        </p:txBody>
      </p:sp>
      <p:sp>
        <p:nvSpPr>
          <p:cNvPr id="2" name="Título 1"/>
          <p:cNvSpPr>
            <a:spLocks noGrp="1"/>
          </p:cNvSpPr>
          <p:nvPr>
            <p:ph type="title"/>
          </p:nvPr>
        </p:nvSpPr>
        <p:spPr>
          <a:xfrm>
            <a:off x="457200" y="273050"/>
            <a:ext cx="3008313" cy="1162050"/>
          </a:xfrm>
        </p:spPr>
        <p:txBody>
          <a:bodyPr anchor="b"/>
          <a:lstStyle>
            <a:lvl1pPr algn="l">
              <a:defRPr sz="2000" b="1">
                <a:solidFill>
                  <a:schemeClr val="accent3">
                    <a:lumMod val="50000"/>
                  </a:schemeClr>
                </a:solidFill>
                <a:latin typeface="Tahoma" pitchFamily="34" charset="0"/>
                <a:ea typeface="Tahoma" pitchFamily="34" charset="0"/>
                <a:cs typeface="Tahoma" pitchFamily="34" charset="0"/>
              </a:defRPr>
            </a:lvl1pPr>
          </a:lstStyle>
          <a:p>
            <a:r>
              <a:rPr lang="pt-BR" dirty="0" smtClean="0"/>
              <a:t>Clique para editar o título mestre</a:t>
            </a:r>
            <a:endParaRPr lang="pt-BR" dirty="0"/>
          </a:p>
        </p:txBody>
      </p:sp>
      <p:sp>
        <p:nvSpPr>
          <p:cNvPr id="3" name="Espaço Reservado para Conteúdo 2"/>
          <p:cNvSpPr>
            <a:spLocks noGrp="1"/>
          </p:cNvSpPr>
          <p:nvPr>
            <p:ph idx="1"/>
          </p:nvPr>
        </p:nvSpPr>
        <p:spPr>
          <a:xfrm>
            <a:off x="3575050" y="273051"/>
            <a:ext cx="5111750" cy="5100166"/>
          </a:xfrm>
        </p:spPr>
        <p:txBody>
          <a:bodyPr/>
          <a:lstStyle>
            <a:lvl1pPr marL="342900" indent="-342900">
              <a:buFont typeface="Wingdings" pitchFamily="2" charset="2"/>
              <a:buChar char="Ø"/>
              <a:defRPr sz="3200">
                <a:solidFill>
                  <a:schemeClr val="accent3">
                    <a:lumMod val="50000"/>
                  </a:schemeClr>
                </a:solidFill>
                <a:latin typeface="Tahoma" pitchFamily="34" charset="0"/>
                <a:ea typeface="Tahoma" pitchFamily="34" charset="0"/>
                <a:cs typeface="Tahoma" pitchFamily="34" charset="0"/>
              </a:defRPr>
            </a:lvl1pPr>
            <a:lvl2pPr>
              <a:defRPr sz="2800">
                <a:solidFill>
                  <a:schemeClr val="accent3">
                    <a:lumMod val="50000"/>
                  </a:schemeClr>
                </a:solidFill>
                <a:latin typeface="Tahoma" pitchFamily="34" charset="0"/>
                <a:ea typeface="Tahoma" pitchFamily="34" charset="0"/>
                <a:cs typeface="Tahoma" pitchFamily="34" charset="0"/>
              </a:defRPr>
            </a:lvl2pPr>
            <a:lvl3pPr>
              <a:defRPr sz="2400">
                <a:solidFill>
                  <a:schemeClr val="accent3">
                    <a:lumMod val="50000"/>
                  </a:schemeClr>
                </a:solidFill>
                <a:latin typeface="Tahoma" pitchFamily="34" charset="0"/>
                <a:ea typeface="Tahoma" pitchFamily="34" charset="0"/>
                <a:cs typeface="Tahoma" pitchFamily="34" charset="0"/>
              </a:defRPr>
            </a:lvl3pPr>
            <a:lvl4pPr>
              <a:defRPr sz="2000">
                <a:solidFill>
                  <a:schemeClr val="accent3">
                    <a:lumMod val="50000"/>
                  </a:schemeClr>
                </a:solidFill>
                <a:latin typeface="Tahoma" pitchFamily="34" charset="0"/>
                <a:ea typeface="Tahoma" pitchFamily="34" charset="0"/>
                <a:cs typeface="Tahoma" pitchFamily="34" charset="0"/>
              </a:defRPr>
            </a:lvl4pPr>
            <a:lvl5pPr>
              <a:defRPr sz="2000">
                <a:solidFill>
                  <a:schemeClr val="accent3">
                    <a:lumMod val="50000"/>
                  </a:schemeClr>
                </a:solidFill>
                <a:latin typeface="Tahoma" pitchFamily="34" charset="0"/>
                <a:ea typeface="Tahoma" pitchFamily="34" charset="0"/>
                <a:cs typeface="Tahoma" pitchFamily="34" charset="0"/>
              </a:defRPr>
            </a:lvl5pPr>
            <a:lvl6pPr>
              <a:defRPr sz="2000"/>
            </a:lvl6pPr>
            <a:lvl7pPr>
              <a:defRPr sz="2000"/>
            </a:lvl7pPr>
            <a:lvl8pPr>
              <a:defRPr sz="2000"/>
            </a:lvl8pPr>
            <a:lvl9pPr>
              <a:defRPr sz="2000"/>
            </a:lvl9pPr>
          </a:lstStyle>
          <a:p>
            <a:pPr lvl="0"/>
            <a:r>
              <a:rPr lang="pt-BR" dirty="0" smtClean="0"/>
              <a:t>Clique para editar 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4" name="Espaço Reservado para Texto 3"/>
          <p:cNvSpPr>
            <a:spLocks noGrp="1"/>
          </p:cNvSpPr>
          <p:nvPr>
            <p:ph type="body" sz="half" idx="2"/>
          </p:nvPr>
        </p:nvSpPr>
        <p:spPr>
          <a:xfrm>
            <a:off x="457200" y="1435101"/>
            <a:ext cx="3008313" cy="3938116"/>
          </a:xfrm>
        </p:spPr>
        <p:txBody>
          <a:bodyPr/>
          <a:lstStyle>
            <a:lvl1pPr marL="0" indent="0">
              <a:buNone/>
              <a:defRPr sz="1400">
                <a:solidFill>
                  <a:schemeClr val="accent3">
                    <a:lumMod val="50000"/>
                  </a:schemeClr>
                </a:solidFill>
                <a:latin typeface="Tahoma" pitchFamily="34" charset="0"/>
                <a:ea typeface="Tahoma" pitchFamily="34" charset="0"/>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dirty="0" smtClean="0"/>
              <a:t>Clique para editar o texto mestre</a:t>
            </a:r>
          </a:p>
        </p:txBody>
      </p:sp>
    </p:spTree>
    <p:extLst>
      <p:ext uri="{BB962C8B-B14F-4D97-AF65-F5344CB8AC3E}">
        <p14:creationId xmlns:p14="http://schemas.microsoft.com/office/powerpoint/2010/main" val="1476558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1_Conteúdo com Legenda">
    <p:spTree>
      <p:nvGrpSpPr>
        <p:cNvPr id="1" name=""/>
        <p:cNvGrpSpPr/>
        <p:nvPr/>
      </p:nvGrpSpPr>
      <p:grpSpPr>
        <a:xfrm>
          <a:off x="0" y="0"/>
          <a:ext cx="0" cy="0"/>
          <a:chOff x="0" y="0"/>
          <a:chExt cx="0" cy="0"/>
        </a:xfrm>
      </p:grpSpPr>
      <p:pic>
        <p:nvPicPr>
          <p:cNvPr id="5" name="Imagem 6" descr="slide mestre la01-1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 y="0"/>
            <a:ext cx="9124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457200" y="273050"/>
            <a:ext cx="3008313" cy="1162050"/>
          </a:xfrm>
        </p:spPr>
        <p:txBody>
          <a:bodyPr anchor="b"/>
          <a:lstStyle>
            <a:lvl1pPr algn="l">
              <a:defRPr sz="2000" b="1">
                <a:solidFill>
                  <a:schemeClr val="accent3">
                    <a:lumMod val="50000"/>
                  </a:schemeClr>
                </a:solidFill>
                <a:latin typeface="Tahoma" pitchFamily="34" charset="0"/>
                <a:ea typeface="Tahoma" pitchFamily="34" charset="0"/>
                <a:cs typeface="Tahoma" pitchFamily="34" charset="0"/>
              </a:defRPr>
            </a:lvl1pPr>
          </a:lstStyle>
          <a:p>
            <a:r>
              <a:rPr lang="pt-BR" dirty="0" smtClean="0"/>
              <a:t>Clique para editar o título mestre</a:t>
            </a:r>
            <a:endParaRPr lang="pt-BR" dirty="0"/>
          </a:p>
        </p:txBody>
      </p:sp>
      <p:sp>
        <p:nvSpPr>
          <p:cNvPr id="3" name="Espaço Reservado para Conteúdo 2"/>
          <p:cNvSpPr>
            <a:spLocks noGrp="1"/>
          </p:cNvSpPr>
          <p:nvPr>
            <p:ph idx="1"/>
          </p:nvPr>
        </p:nvSpPr>
        <p:spPr>
          <a:xfrm>
            <a:off x="3575050" y="273050"/>
            <a:ext cx="5111750" cy="5604221"/>
          </a:xfrm>
        </p:spPr>
        <p:txBody>
          <a:bodyPr/>
          <a:lstStyle>
            <a:lvl1pPr marL="342900" indent="-342900">
              <a:buFont typeface="Wingdings" pitchFamily="2" charset="2"/>
              <a:buChar char="Ø"/>
              <a:defRPr sz="3200">
                <a:solidFill>
                  <a:schemeClr val="accent3">
                    <a:lumMod val="50000"/>
                  </a:schemeClr>
                </a:solidFill>
                <a:latin typeface="Tahoma" pitchFamily="34" charset="0"/>
                <a:ea typeface="Tahoma" pitchFamily="34" charset="0"/>
                <a:cs typeface="Tahoma" pitchFamily="34" charset="0"/>
              </a:defRPr>
            </a:lvl1pPr>
            <a:lvl2pPr>
              <a:defRPr sz="2800">
                <a:solidFill>
                  <a:schemeClr val="accent3">
                    <a:lumMod val="50000"/>
                  </a:schemeClr>
                </a:solidFill>
                <a:latin typeface="Tahoma" pitchFamily="34" charset="0"/>
                <a:ea typeface="Tahoma" pitchFamily="34" charset="0"/>
                <a:cs typeface="Tahoma" pitchFamily="34" charset="0"/>
              </a:defRPr>
            </a:lvl2pPr>
            <a:lvl3pPr>
              <a:defRPr sz="2400">
                <a:solidFill>
                  <a:schemeClr val="accent3">
                    <a:lumMod val="50000"/>
                  </a:schemeClr>
                </a:solidFill>
                <a:latin typeface="Tahoma" pitchFamily="34" charset="0"/>
                <a:ea typeface="Tahoma" pitchFamily="34" charset="0"/>
                <a:cs typeface="Tahoma" pitchFamily="34" charset="0"/>
              </a:defRPr>
            </a:lvl3pPr>
            <a:lvl4pPr>
              <a:defRPr sz="2000">
                <a:solidFill>
                  <a:schemeClr val="accent3">
                    <a:lumMod val="50000"/>
                  </a:schemeClr>
                </a:solidFill>
                <a:latin typeface="Tahoma" pitchFamily="34" charset="0"/>
                <a:ea typeface="Tahoma" pitchFamily="34" charset="0"/>
                <a:cs typeface="Tahoma" pitchFamily="34" charset="0"/>
              </a:defRPr>
            </a:lvl4pPr>
            <a:lvl5pPr>
              <a:defRPr sz="2000">
                <a:solidFill>
                  <a:schemeClr val="accent3">
                    <a:lumMod val="50000"/>
                  </a:schemeClr>
                </a:solidFill>
                <a:latin typeface="Tahoma" pitchFamily="34" charset="0"/>
                <a:ea typeface="Tahoma" pitchFamily="34" charset="0"/>
                <a:cs typeface="Tahoma" pitchFamily="34" charset="0"/>
              </a:defRPr>
            </a:lvl5pPr>
            <a:lvl6pPr>
              <a:defRPr sz="2000"/>
            </a:lvl6pPr>
            <a:lvl7pPr>
              <a:defRPr sz="2000"/>
            </a:lvl7pPr>
            <a:lvl8pPr>
              <a:defRPr sz="2000"/>
            </a:lvl8pPr>
            <a:lvl9pPr>
              <a:defRPr sz="2000"/>
            </a:lvl9pPr>
          </a:lstStyle>
          <a:p>
            <a:pPr lvl="0"/>
            <a:r>
              <a:rPr lang="pt-BR" dirty="0" smtClean="0"/>
              <a:t>Clique para editar 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4" name="Espaço Reservado para Texto 3"/>
          <p:cNvSpPr>
            <a:spLocks noGrp="1"/>
          </p:cNvSpPr>
          <p:nvPr>
            <p:ph type="body" sz="half" idx="2"/>
          </p:nvPr>
        </p:nvSpPr>
        <p:spPr>
          <a:xfrm>
            <a:off x="457200" y="1435100"/>
            <a:ext cx="3008313" cy="4442171"/>
          </a:xfrm>
        </p:spPr>
        <p:txBody>
          <a:bodyPr/>
          <a:lstStyle>
            <a:lvl1pPr marL="0" indent="0">
              <a:buNone/>
              <a:defRPr sz="1400">
                <a:solidFill>
                  <a:schemeClr val="accent3">
                    <a:lumMod val="50000"/>
                  </a:schemeClr>
                </a:solidFill>
                <a:latin typeface="Tahoma" pitchFamily="34" charset="0"/>
                <a:ea typeface="Tahoma" pitchFamily="34" charset="0"/>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dirty="0" smtClean="0"/>
              <a:t>Clique para editar o texto mestre</a:t>
            </a:r>
          </a:p>
        </p:txBody>
      </p:sp>
      <p:sp>
        <p:nvSpPr>
          <p:cNvPr id="6" name="Espaço Reservado para Data 4"/>
          <p:cNvSpPr>
            <a:spLocks noGrp="1"/>
          </p:cNvSpPr>
          <p:nvPr>
            <p:ph type="dt" sz="half" idx="10"/>
          </p:nvPr>
        </p:nvSpPr>
        <p:spPr/>
        <p:txBody>
          <a:bodyPr/>
          <a:lstStyle>
            <a:lvl1pPr>
              <a:defRPr/>
            </a:lvl1pPr>
          </a:lstStyle>
          <a:p>
            <a:pPr>
              <a:defRPr/>
            </a:pPr>
            <a:fld id="{08FB7508-D9E5-4A56-803C-9F2C1D0AE1CD}" type="datetime1">
              <a:rPr lang="pt-BR" smtClean="0">
                <a:solidFill>
                  <a:prstClr val="black">
                    <a:tint val="75000"/>
                  </a:prstClr>
                </a:solidFill>
              </a:rPr>
              <a:t>27/04/2016</a:t>
            </a:fld>
            <a:endParaRPr lang="pt-BR" dirty="0">
              <a:solidFill>
                <a:prstClr val="black">
                  <a:tint val="75000"/>
                </a:prstClr>
              </a:solidFill>
            </a:endParaRPr>
          </a:p>
        </p:txBody>
      </p:sp>
      <p:sp>
        <p:nvSpPr>
          <p:cNvPr id="7" name="Espaço Reservado para Rodapé 5"/>
          <p:cNvSpPr>
            <a:spLocks noGrp="1"/>
          </p:cNvSpPr>
          <p:nvPr>
            <p:ph type="ftr" sz="quarter" idx="11"/>
          </p:nvPr>
        </p:nvSpPr>
        <p:spPr/>
        <p:txBody>
          <a:bodyPr/>
          <a:lstStyle>
            <a:lvl1pPr>
              <a:defRPr/>
            </a:lvl1pPr>
          </a:lstStyle>
          <a:p>
            <a:pPr>
              <a:defRPr/>
            </a:pPr>
            <a:endParaRPr lang="pt-BR" dirty="0">
              <a:solidFill>
                <a:prstClr val="black">
                  <a:tint val="75000"/>
                </a:prstClr>
              </a:solidFill>
            </a:endParaRPr>
          </a:p>
        </p:txBody>
      </p:sp>
      <p:sp>
        <p:nvSpPr>
          <p:cNvPr id="8" name="Espaço Reservado para Número de Slide 6"/>
          <p:cNvSpPr>
            <a:spLocks noGrp="1"/>
          </p:cNvSpPr>
          <p:nvPr>
            <p:ph type="sldNum" sz="quarter" idx="12"/>
          </p:nvPr>
        </p:nvSpPr>
        <p:spPr/>
        <p:txBody>
          <a:bodyPr/>
          <a:lstStyle>
            <a:lvl1pPr>
              <a:defRPr/>
            </a:lvl1pPr>
          </a:lstStyle>
          <a:p>
            <a:fld id="{352B1391-ED1C-4D9A-8EAF-967DB607FFBE}" type="slidenum">
              <a:rPr lang="pt-BR"/>
              <a:pPr/>
              <a:t>‹nº›</a:t>
            </a:fld>
            <a:endParaRPr lang="pt-BR" dirty="0"/>
          </a:p>
        </p:txBody>
      </p:sp>
    </p:spTree>
    <p:extLst>
      <p:ext uri="{BB962C8B-B14F-4D97-AF65-F5344CB8AC3E}">
        <p14:creationId xmlns:p14="http://schemas.microsoft.com/office/powerpoint/2010/main" val="388221761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pic>
        <p:nvPicPr>
          <p:cNvPr id="5" name="Picture 2" descr="Z:\Brain\slide mestre ppt\at\slide mestre la01-1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spaço Reservado para Número de Slide 5"/>
          <p:cNvSpPr txBox="1">
            <a:spLocks/>
          </p:cNvSpPr>
          <p:nvPr userDrawn="1"/>
        </p:nvSpPr>
        <p:spPr>
          <a:xfrm>
            <a:off x="596900" y="6296025"/>
            <a:ext cx="503238" cy="365125"/>
          </a:xfrm>
          <a:prstGeom prst="rect">
            <a:avLst/>
          </a:prstGeom>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fld id="{ACFCD724-7497-43BA-955E-B3D0C22D2274}" type="slidenum">
              <a:rPr lang="pt-BR" sz="1200" smtClean="0">
                <a:solidFill>
                  <a:prstClr val="white"/>
                </a:solidFill>
              </a:rPr>
              <a:pPr algn="ctr" fontAlgn="base">
                <a:spcBef>
                  <a:spcPct val="0"/>
                </a:spcBef>
                <a:spcAft>
                  <a:spcPct val="0"/>
                </a:spcAft>
              </a:pPr>
              <a:t>‹nº›</a:t>
            </a:fld>
            <a:endParaRPr lang="pt-BR" sz="1200" dirty="0" smtClean="0">
              <a:solidFill>
                <a:prstClr val="white"/>
              </a:solidFill>
            </a:endParaRPr>
          </a:p>
        </p:txBody>
      </p:sp>
      <p:sp>
        <p:nvSpPr>
          <p:cNvPr id="2" name="Título 1"/>
          <p:cNvSpPr>
            <a:spLocks noGrp="1"/>
          </p:cNvSpPr>
          <p:nvPr>
            <p:ph type="title"/>
          </p:nvPr>
        </p:nvSpPr>
        <p:spPr>
          <a:xfrm>
            <a:off x="1792288" y="4448473"/>
            <a:ext cx="5486400" cy="566738"/>
          </a:xfrm>
        </p:spPr>
        <p:txBody>
          <a:bodyPr anchor="b"/>
          <a:lstStyle>
            <a:lvl1pPr algn="l">
              <a:defRPr sz="2000" b="1">
                <a:solidFill>
                  <a:schemeClr val="accent3">
                    <a:lumMod val="50000"/>
                  </a:schemeClr>
                </a:solidFill>
                <a:latin typeface="Tahoma" pitchFamily="34" charset="0"/>
                <a:ea typeface="Tahoma" pitchFamily="34" charset="0"/>
                <a:cs typeface="Tahoma" pitchFamily="34" charset="0"/>
              </a:defRPr>
            </a:lvl1pPr>
          </a:lstStyle>
          <a:p>
            <a:r>
              <a:rPr lang="pt-BR" dirty="0" smtClean="0"/>
              <a:t>Clique para editar o título mestre</a:t>
            </a:r>
            <a:endParaRPr lang="pt-BR" dirty="0"/>
          </a:p>
        </p:txBody>
      </p:sp>
      <p:sp>
        <p:nvSpPr>
          <p:cNvPr id="3" name="Espaço Reservado para Imagem 2"/>
          <p:cNvSpPr>
            <a:spLocks noGrp="1"/>
          </p:cNvSpPr>
          <p:nvPr>
            <p:ph type="pic" idx="1"/>
          </p:nvPr>
        </p:nvSpPr>
        <p:spPr>
          <a:xfrm>
            <a:off x="1792288" y="260648"/>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dirty="0"/>
          </a:p>
        </p:txBody>
      </p:sp>
      <p:sp>
        <p:nvSpPr>
          <p:cNvPr id="4" name="Espaço Reservado para Texto 3"/>
          <p:cNvSpPr>
            <a:spLocks noGrp="1"/>
          </p:cNvSpPr>
          <p:nvPr>
            <p:ph type="body" sz="half" idx="2"/>
          </p:nvPr>
        </p:nvSpPr>
        <p:spPr>
          <a:xfrm>
            <a:off x="1792288" y="5015211"/>
            <a:ext cx="5486400" cy="804862"/>
          </a:xfrm>
        </p:spPr>
        <p:txBody>
          <a:bodyPr/>
          <a:lstStyle>
            <a:lvl1pPr marL="0" indent="0">
              <a:buNone/>
              <a:defRPr sz="1400">
                <a:solidFill>
                  <a:schemeClr val="accent3">
                    <a:lumMod val="50000"/>
                  </a:schemeClr>
                </a:solidFill>
                <a:latin typeface="Tahoma" pitchFamily="34" charset="0"/>
                <a:ea typeface="Tahoma" pitchFamily="34" charset="0"/>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dirty="0" smtClean="0"/>
              <a:t>Clique para editar o texto mestre</a:t>
            </a:r>
          </a:p>
        </p:txBody>
      </p:sp>
    </p:spTree>
    <p:extLst>
      <p:ext uri="{BB962C8B-B14F-4D97-AF65-F5344CB8AC3E}">
        <p14:creationId xmlns:p14="http://schemas.microsoft.com/office/powerpoint/2010/main" val="10815747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1_Imagem com Legenda">
    <p:spTree>
      <p:nvGrpSpPr>
        <p:cNvPr id="1" name=""/>
        <p:cNvGrpSpPr/>
        <p:nvPr/>
      </p:nvGrpSpPr>
      <p:grpSpPr>
        <a:xfrm>
          <a:off x="0" y="0"/>
          <a:ext cx="0" cy="0"/>
          <a:chOff x="0" y="0"/>
          <a:chExt cx="0" cy="0"/>
        </a:xfrm>
      </p:grpSpPr>
      <p:pic>
        <p:nvPicPr>
          <p:cNvPr id="5" name="Imagem 6" descr="slide mestre la01-1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 y="0"/>
            <a:ext cx="9124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1792288" y="4448473"/>
            <a:ext cx="5486400" cy="566738"/>
          </a:xfrm>
        </p:spPr>
        <p:txBody>
          <a:bodyPr anchor="b"/>
          <a:lstStyle>
            <a:lvl1pPr algn="l">
              <a:defRPr sz="2000" b="1">
                <a:solidFill>
                  <a:schemeClr val="accent3">
                    <a:lumMod val="50000"/>
                  </a:schemeClr>
                </a:solidFill>
                <a:latin typeface="Tahoma" pitchFamily="34" charset="0"/>
                <a:ea typeface="Tahoma" pitchFamily="34" charset="0"/>
                <a:cs typeface="Tahoma" pitchFamily="34" charset="0"/>
              </a:defRPr>
            </a:lvl1pPr>
          </a:lstStyle>
          <a:p>
            <a:r>
              <a:rPr lang="pt-BR" dirty="0" smtClean="0"/>
              <a:t>Clique para editar o título mestre</a:t>
            </a:r>
            <a:endParaRPr lang="pt-BR" dirty="0"/>
          </a:p>
        </p:txBody>
      </p:sp>
      <p:sp>
        <p:nvSpPr>
          <p:cNvPr id="3" name="Espaço Reservado para Imagem 2"/>
          <p:cNvSpPr>
            <a:spLocks noGrp="1"/>
          </p:cNvSpPr>
          <p:nvPr>
            <p:ph type="pic" idx="1"/>
          </p:nvPr>
        </p:nvSpPr>
        <p:spPr>
          <a:xfrm>
            <a:off x="1792288" y="260648"/>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dirty="0"/>
          </a:p>
        </p:txBody>
      </p:sp>
      <p:sp>
        <p:nvSpPr>
          <p:cNvPr id="4" name="Espaço Reservado para Texto 3"/>
          <p:cNvSpPr>
            <a:spLocks noGrp="1"/>
          </p:cNvSpPr>
          <p:nvPr>
            <p:ph type="body" sz="half" idx="2"/>
          </p:nvPr>
        </p:nvSpPr>
        <p:spPr>
          <a:xfrm>
            <a:off x="1792288" y="5015211"/>
            <a:ext cx="5486400" cy="804862"/>
          </a:xfrm>
        </p:spPr>
        <p:txBody>
          <a:bodyPr/>
          <a:lstStyle>
            <a:lvl1pPr marL="0" indent="0">
              <a:buNone/>
              <a:defRPr sz="1400">
                <a:solidFill>
                  <a:schemeClr val="accent3">
                    <a:lumMod val="50000"/>
                  </a:schemeClr>
                </a:solidFill>
                <a:latin typeface="Tahoma" pitchFamily="34" charset="0"/>
                <a:ea typeface="Tahoma" pitchFamily="34" charset="0"/>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dirty="0" smtClean="0"/>
              <a:t>Clique para editar o texto mestre</a:t>
            </a:r>
          </a:p>
        </p:txBody>
      </p:sp>
      <p:sp>
        <p:nvSpPr>
          <p:cNvPr id="6" name="Espaço Reservado para Data 4"/>
          <p:cNvSpPr>
            <a:spLocks noGrp="1"/>
          </p:cNvSpPr>
          <p:nvPr>
            <p:ph type="dt" sz="half" idx="10"/>
          </p:nvPr>
        </p:nvSpPr>
        <p:spPr/>
        <p:txBody>
          <a:bodyPr/>
          <a:lstStyle>
            <a:lvl1pPr>
              <a:defRPr/>
            </a:lvl1pPr>
          </a:lstStyle>
          <a:p>
            <a:pPr>
              <a:defRPr/>
            </a:pPr>
            <a:fld id="{72C1521B-D98E-4030-B76C-62CE5EE89123}" type="datetime1">
              <a:rPr lang="pt-BR" smtClean="0">
                <a:solidFill>
                  <a:prstClr val="black">
                    <a:tint val="75000"/>
                  </a:prstClr>
                </a:solidFill>
              </a:rPr>
              <a:t>27/04/2016</a:t>
            </a:fld>
            <a:endParaRPr lang="pt-BR" dirty="0">
              <a:solidFill>
                <a:prstClr val="black">
                  <a:tint val="75000"/>
                </a:prstClr>
              </a:solidFill>
            </a:endParaRPr>
          </a:p>
        </p:txBody>
      </p:sp>
      <p:sp>
        <p:nvSpPr>
          <p:cNvPr id="7" name="Espaço Reservado para Rodapé 5"/>
          <p:cNvSpPr>
            <a:spLocks noGrp="1"/>
          </p:cNvSpPr>
          <p:nvPr>
            <p:ph type="ftr" sz="quarter" idx="11"/>
          </p:nvPr>
        </p:nvSpPr>
        <p:spPr/>
        <p:txBody>
          <a:bodyPr/>
          <a:lstStyle>
            <a:lvl1pPr>
              <a:defRPr/>
            </a:lvl1pPr>
          </a:lstStyle>
          <a:p>
            <a:pPr>
              <a:defRPr/>
            </a:pPr>
            <a:endParaRPr lang="pt-BR" dirty="0">
              <a:solidFill>
                <a:prstClr val="black">
                  <a:tint val="75000"/>
                </a:prstClr>
              </a:solidFill>
            </a:endParaRPr>
          </a:p>
        </p:txBody>
      </p:sp>
      <p:sp>
        <p:nvSpPr>
          <p:cNvPr id="8" name="Espaço Reservado para Número de Slide 6"/>
          <p:cNvSpPr>
            <a:spLocks noGrp="1"/>
          </p:cNvSpPr>
          <p:nvPr>
            <p:ph type="sldNum" sz="quarter" idx="12"/>
          </p:nvPr>
        </p:nvSpPr>
        <p:spPr/>
        <p:txBody>
          <a:bodyPr/>
          <a:lstStyle>
            <a:lvl1pPr>
              <a:defRPr/>
            </a:lvl1pPr>
          </a:lstStyle>
          <a:p>
            <a:fld id="{396429BF-BB43-4DFF-9A97-835E51DEC06F}" type="slidenum">
              <a:rPr lang="pt-BR"/>
              <a:pPr/>
              <a:t>‹nº›</a:t>
            </a:fld>
            <a:endParaRPr lang="pt-BR" dirty="0"/>
          </a:p>
        </p:txBody>
      </p:sp>
    </p:spTree>
    <p:extLst>
      <p:ext uri="{BB962C8B-B14F-4D97-AF65-F5344CB8AC3E}">
        <p14:creationId xmlns:p14="http://schemas.microsoft.com/office/powerpoint/2010/main" val="36884182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ítulo e texto vertical">
    <p:spTree>
      <p:nvGrpSpPr>
        <p:cNvPr id="1" name=""/>
        <p:cNvGrpSpPr/>
        <p:nvPr/>
      </p:nvGrpSpPr>
      <p:grpSpPr>
        <a:xfrm>
          <a:off x="0" y="0"/>
          <a:ext cx="0" cy="0"/>
          <a:chOff x="0" y="0"/>
          <a:chExt cx="0" cy="0"/>
        </a:xfrm>
      </p:grpSpPr>
      <p:pic>
        <p:nvPicPr>
          <p:cNvPr id="4" name="Picture 2" descr="Z:\Brain\slide mestre ppt\at\slide mestre la01-1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spaço Reservado para Número de Slide 5"/>
          <p:cNvSpPr txBox="1">
            <a:spLocks/>
          </p:cNvSpPr>
          <p:nvPr userDrawn="1"/>
        </p:nvSpPr>
        <p:spPr>
          <a:xfrm>
            <a:off x="596900" y="6296025"/>
            <a:ext cx="503238" cy="365125"/>
          </a:xfrm>
          <a:prstGeom prst="rect">
            <a:avLst/>
          </a:prstGeom>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fld id="{2F39DCD7-6A10-4F23-ADB9-DC3C2CB72708}" type="slidenum">
              <a:rPr lang="pt-BR" sz="1200" smtClean="0">
                <a:solidFill>
                  <a:prstClr val="white"/>
                </a:solidFill>
              </a:rPr>
              <a:pPr algn="ctr" fontAlgn="base">
                <a:spcBef>
                  <a:spcPct val="0"/>
                </a:spcBef>
                <a:spcAft>
                  <a:spcPct val="0"/>
                </a:spcAft>
              </a:pPr>
              <a:t>‹nº›</a:t>
            </a:fld>
            <a:endParaRPr lang="pt-BR" sz="1200" dirty="0" smtClean="0">
              <a:solidFill>
                <a:prstClr val="white"/>
              </a:solidFill>
            </a:endParaRPr>
          </a:p>
        </p:txBody>
      </p:sp>
      <p:sp>
        <p:nvSpPr>
          <p:cNvPr id="6" name="Título 1"/>
          <p:cNvSpPr txBox="1">
            <a:spLocks/>
          </p:cNvSpPr>
          <p:nvPr userDrawn="1"/>
        </p:nvSpPr>
        <p:spPr>
          <a:xfrm>
            <a:off x="468313" y="260350"/>
            <a:ext cx="6346825" cy="598488"/>
          </a:xfrm>
          <a:prstGeom prst="rect">
            <a:avLst/>
          </a:prstGeom>
        </p:spPr>
        <p:txBody>
          <a:bodyPr anchor="ctr">
            <a:normAutofit/>
          </a:bodyPr>
          <a:lstStyle>
            <a:lvl1pPr algn="l" defTabSz="914400" rtl="0" eaLnBrk="1" latinLnBrk="0" hangingPunct="1">
              <a:spcBef>
                <a:spcPct val="0"/>
              </a:spcBef>
              <a:buNone/>
              <a:defRPr sz="2800" kern="1200" cap="all" baseline="0">
                <a:solidFill>
                  <a:schemeClr val="accent3">
                    <a:lumMod val="50000"/>
                  </a:schemeClr>
                </a:solidFill>
                <a:latin typeface="Tahoma" pitchFamily="34" charset="0"/>
                <a:ea typeface="Tahoma" pitchFamily="34" charset="0"/>
                <a:cs typeface="Tahoma" pitchFamily="34" charset="0"/>
              </a:defRPr>
            </a:lvl1pPr>
          </a:lstStyle>
          <a:p>
            <a:pPr>
              <a:defRPr/>
            </a:pPr>
            <a:r>
              <a:rPr lang="pt-BR" dirty="0" smtClean="0">
                <a:solidFill>
                  <a:srgbClr val="9BBB59">
                    <a:lumMod val="50000"/>
                  </a:srgbClr>
                </a:solidFill>
              </a:rPr>
              <a:t>Clique para editar o título</a:t>
            </a:r>
            <a:endParaRPr lang="pt-BR" dirty="0">
              <a:solidFill>
                <a:srgbClr val="9BBB59">
                  <a:lumMod val="50000"/>
                </a:srgbClr>
              </a:solidFill>
            </a:endParaRPr>
          </a:p>
        </p:txBody>
      </p:sp>
      <p:sp>
        <p:nvSpPr>
          <p:cNvPr id="3" name="Espaço Reservado para Texto Vertical 2"/>
          <p:cNvSpPr>
            <a:spLocks noGrp="1"/>
          </p:cNvSpPr>
          <p:nvPr>
            <p:ph type="body" orient="vert" idx="1"/>
          </p:nvPr>
        </p:nvSpPr>
        <p:spPr>
          <a:xfrm>
            <a:off x="457200" y="1052736"/>
            <a:ext cx="8229600" cy="4525963"/>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4033682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ítulo e conteúdo">
    <p:spTree>
      <p:nvGrpSpPr>
        <p:cNvPr id="1" name=""/>
        <p:cNvGrpSpPr/>
        <p:nvPr/>
      </p:nvGrpSpPr>
      <p:grpSpPr>
        <a:xfrm>
          <a:off x="0" y="0"/>
          <a:ext cx="0" cy="0"/>
          <a:chOff x="0" y="0"/>
          <a:chExt cx="0" cy="0"/>
        </a:xfrm>
      </p:grpSpPr>
      <p:pic>
        <p:nvPicPr>
          <p:cNvPr id="9" name="Imagem 8" descr="slide mestre la01-11.jpg"/>
          <p:cNvPicPr>
            <a:picLocks noChangeAspect="1"/>
          </p:cNvPicPr>
          <p:nvPr userDrawn="1"/>
        </p:nvPicPr>
        <p:blipFill>
          <a:blip r:embed="rId2" cstate="print"/>
          <a:stretch>
            <a:fillRect/>
          </a:stretch>
        </p:blipFill>
        <p:spPr>
          <a:xfrm>
            <a:off x="10137" y="0"/>
            <a:ext cx="9123725" cy="6858000"/>
          </a:xfrm>
          <a:prstGeom prst="rect">
            <a:avLst/>
          </a:prstGeom>
        </p:spPr>
      </p:pic>
      <p:sp>
        <p:nvSpPr>
          <p:cNvPr id="2" name="Título 1"/>
          <p:cNvSpPr>
            <a:spLocks noGrp="1"/>
          </p:cNvSpPr>
          <p:nvPr>
            <p:ph type="title"/>
          </p:nvPr>
        </p:nvSpPr>
        <p:spPr>
          <a:xfrm>
            <a:off x="467544" y="188640"/>
            <a:ext cx="6347048" cy="597952"/>
          </a:xfrm>
        </p:spPr>
        <p:txBody>
          <a:bodyPr>
            <a:normAutofit/>
          </a:bodyPr>
          <a:lstStyle>
            <a:lvl1pPr algn="l">
              <a:defRPr sz="2400" cap="all" baseline="0">
                <a:solidFill>
                  <a:schemeClr val="accent3">
                    <a:lumMod val="50000"/>
                  </a:schemeClr>
                </a:solidFill>
                <a:latin typeface="Tahoma" pitchFamily="34" charset="0"/>
                <a:ea typeface="Tahoma" pitchFamily="34" charset="0"/>
                <a:cs typeface="Tahoma" pitchFamily="34" charset="0"/>
              </a:defRPr>
            </a:lvl1pPr>
          </a:lstStyle>
          <a:p>
            <a:r>
              <a:rPr lang="pt-BR" dirty="0" smtClean="0"/>
              <a:t>Clique para editar o título</a:t>
            </a:r>
            <a:endParaRPr lang="pt-BR" dirty="0"/>
          </a:p>
        </p:txBody>
      </p:sp>
      <p:sp>
        <p:nvSpPr>
          <p:cNvPr id="3" name="Espaço Reservado para Conteúdo 2"/>
          <p:cNvSpPr>
            <a:spLocks noGrp="1"/>
          </p:cNvSpPr>
          <p:nvPr>
            <p:ph idx="1"/>
          </p:nvPr>
        </p:nvSpPr>
        <p:spPr>
          <a:xfrm>
            <a:off x="467544" y="980728"/>
            <a:ext cx="8229600" cy="4536504"/>
          </a:xfrm>
        </p:spPr>
        <p:txBody>
          <a:bodyPr/>
          <a:lstStyle>
            <a:lvl1pPr marL="342900" indent="-342900" algn="just">
              <a:lnSpc>
                <a:spcPct val="150000"/>
              </a:lnSpc>
              <a:buFont typeface="Wingdings" pitchFamily="2" charset="2"/>
              <a:buChar char="Ø"/>
              <a:defRPr sz="2800">
                <a:solidFill>
                  <a:schemeClr val="accent3">
                    <a:lumMod val="50000"/>
                  </a:schemeClr>
                </a:solidFill>
                <a:latin typeface="Tahoma" pitchFamily="34" charset="0"/>
                <a:ea typeface="Tahoma" pitchFamily="34" charset="0"/>
                <a:cs typeface="Tahoma" pitchFamily="34" charset="0"/>
              </a:defRPr>
            </a:lvl1pPr>
            <a:lvl2pPr algn="just">
              <a:lnSpc>
                <a:spcPct val="150000"/>
              </a:lnSpc>
              <a:defRPr>
                <a:solidFill>
                  <a:schemeClr val="accent3">
                    <a:lumMod val="50000"/>
                  </a:schemeClr>
                </a:solidFill>
                <a:latin typeface="Tahoma" pitchFamily="34" charset="0"/>
                <a:ea typeface="Tahoma" pitchFamily="34" charset="0"/>
                <a:cs typeface="Tahoma" pitchFamily="34" charset="0"/>
              </a:defRPr>
            </a:lvl2pPr>
            <a:lvl3pPr algn="just">
              <a:lnSpc>
                <a:spcPct val="150000"/>
              </a:lnSpc>
              <a:defRPr>
                <a:solidFill>
                  <a:schemeClr val="accent3">
                    <a:lumMod val="50000"/>
                  </a:schemeClr>
                </a:solidFill>
                <a:latin typeface="Tahoma" pitchFamily="34" charset="0"/>
                <a:ea typeface="Tahoma" pitchFamily="34" charset="0"/>
                <a:cs typeface="Tahoma" pitchFamily="34" charset="0"/>
              </a:defRPr>
            </a:lvl3pPr>
            <a:lvl4pPr algn="just">
              <a:lnSpc>
                <a:spcPct val="150000"/>
              </a:lnSpc>
              <a:defRPr>
                <a:solidFill>
                  <a:schemeClr val="accent3">
                    <a:lumMod val="50000"/>
                  </a:schemeClr>
                </a:solidFill>
                <a:latin typeface="Tahoma" pitchFamily="34" charset="0"/>
                <a:ea typeface="Tahoma" pitchFamily="34" charset="0"/>
                <a:cs typeface="Tahoma" pitchFamily="34" charset="0"/>
              </a:defRPr>
            </a:lvl4pPr>
            <a:lvl5pPr algn="just">
              <a:lnSpc>
                <a:spcPct val="150000"/>
              </a:lnSpc>
              <a:defRPr>
                <a:solidFill>
                  <a:schemeClr val="accent3">
                    <a:lumMod val="50000"/>
                  </a:schemeClr>
                </a:solidFill>
                <a:latin typeface="Tahoma" pitchFamily="34" charset="0"/>
                <a:ea typeface="Tahoma" pitchFamily="34" charset="0"/>
                <a:cs typeface="Tahoma" pitchFamily="34" charset="0"/>
              </a:defRPr>
            </a:lvl5pPr>
          </a:lstStyle>
          <a:p>
            <a:pPr lvl="0"/>
            <a:r>
              <a:rPr lang="pt-BR" dirty="0" smtClean="0"/>
              <a:t>Clique para editar 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4" name="Espaço Reservado para Data 3"/>
          <p:cNvSpPr>
            <a:spLocks noGrp="1"/>
          </p:cNvSpPr>
          <p:nvPr>
            <p:ph type="dt" sz="half" idx="10"/>
          </p:nvPr>
        </p:nvSpPr>
        <p:spPr/>
        <p:txBody>
          <a:bodyPr/>
          <a:lstStyle/>
          <a:p>
            <a:fld id="{E1E364A1-0A0C-4270-9752-3B10F97C2DC9}" type="datetime1">
              <a:rPr lang="pt-BR" smtClean="0"/>
              <a:t>27/04/2016</a:t>
            </a:fld>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8EA0BB2B-8F84-41E0-8971-6676C0BADA27}" type="slidenum">
              <a:rPr lang="pt-BR" smtClean="0"/>
              <a:pPr/>
              <a:t>‹nº›</a:t>
            </a:fld>
            <a:endParaRPr lang="pt-BR" dirty="0"/>
          </a:p>
        </p:txBody>
      </p:sp>
    </p:spTree>
    <p:extLst>
      <p:ext uri="{BB962C8B-B14F-4D97-AF65-F5344CB8AC3E}">
        <p14:creationId xmlns:p14="http://schemas.microsoft.com/office/powerpoint/2010/main" val="58040788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Título e texto vertical">
    <p:spTree>
      <p:nvGrpSpPr>
        <p:cNvPr id="1" name=""/>
        <p:cNvGrpSpPr/>
        <p:nvPr/>
      </p:nvGrpSpPr>
      <p:grpSpPr>
        <a:xfrm>
          <a:off x="0" y="0"/>
          <a:ext cx="0" cy="0"/>
          <a:chOff x="0" y="0"/>
          <a:chExt cx="0" cy="0"/>
        </a:xfrm>
      </p:grpSpPr>
      <p:pic>
        <p:nvPicPr>
          <p:cNvPr id="4" name="Imagem 6" descr="slide mestre la01-1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 y="0"/>
            <a:ext cx="9124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ítulo 1"/>
          <p:cNvSpPr txBox="1">
            <a:spLocks/>
          </p:cNvSpPr>
          <p:nvPr userDrawn="1"/>
        </p:nvSpPr>
        <p:spPr>
          <a:xfrm>
            <a:off x="468313" y="260350"/>
            <a:ext cx="6346825" cy="598488"/>
          </a:xfrm>
          <a:prstGeom prst="rect">
            <a:avLst/>
          </a:prstGeom>
        </p:spPr>
        <p:txBody>
          <a:bodyPr anchor="ctr">
            <a:normAutofit/>
          </a:bodyPr>
          <a:lstStyle>
            <a:lvl1pPr algn="l" defTabSz="914400" rtl="0" eaLnBrk="1" latinLnBrk="0" hangingPunct="1">
              <a:spcBef>
                <a:spcPct val="0"/>
              </a:spcBef>
              <a:buNone/>
              <a:defRPr sz="2800" kern="1200" cap="all" baseline="0">
                <a:solidFill>
                  <a:schemeClr val="accent3">
                    <a:lumMod val="50000"/>
                  </a:schemeClr>
                </a:solidFill>
                <a:latin typeface="Tahoma" pitchFamily="34" charset="0"/>
                <a:ea typeface="Tahoma" pitchFamily="34" charset="0"/>
                <a:cs typeface="Tahoma" pitchFamily="34" charset="0"/>
              </a:defRPr>
            </a:lvl1pPr>
          </a:lstStyle>
          <a:p>
            <a:pPr>
              <a:defRPr/>
            </a:pPr>
            <a:r>
              <a:rPr lang="pt-BR" dirty="0" smtClean="0">
                <a:solidFill>
                  <a:srgbClr val="9BBB59">
                    <a:lumMod val="50000"/>
                  </a:srgbClr>
                </a:solidFill>
              </a:rPr>
              <a:t>Clique para editar o título</a:t>
            </a:r>
            <a:endParaRPr lang="pt-BR" dirty="0">
              <a:solidFill>
                <a:srgbClr val="9BBB59">
                  <a:lumMod val="50000"/>
                </a:srgbClr>
              </a:solidFill>
            </a:endParaRPr>
          </a:p>
        </p:txBody>
      </p:sp>
      <p:sp>
        <p:nvSpPr>
          <p:cNvPr id="3" name="Espaço Reservado para Texto Vertical 2"/>
          <p:cNvSpPr>
            <a:spLocks noGrp="1"/>
          </p:cNvSpPr>
          <p:nvPr>
            <p:ph type="body" orient="vert" idx="1"/>
          </p:nvPr>
        </p:nvSpPr>
        <p:spPr>
          <a:xfrm>
            <a:off x="457200" y="1052736"/>
            <a:ext cx="8229600" cy="4525963"/>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Data 3"/>
          <p:cNvSpPr>
            <a:spLocks noGrp="1"/>
          </p:cNvSpPr>
          <p:nvPr>
            <p:ph type="dt" sz="half" idx="10"/>
          </p:nvPr>
        </p:nvSpPr>
        <p:spPr/>
        <p:txBody>
          <a:bodyPr/>
          <a:lstStyle>
            <a:lvl1pPr>
              <a:defRPr/>
            </a:lvl1pPr>
          </a:lstStyle>
          <a:p>
            <a:pPr>
              <a:defRPr/>
            </a:pPr>
            <a:fld id="{6493364B-9F60-47AA-95E6-26D7B8445DEC}" type="datetime1">
              <a:rPr lang="pt-BR" smtClean="0">
                <a:solidFill>
                  <a:prstClr val="black">
                    <a:tint val="75000"/>
                  </a:prstClr>
                </a:solidFill>
              </a:rPr>
              <a:t>27/04/2016</a:t>
            </a:fld>
            <a:endParaRPr lang="pt-BR" dirty="0">
              <a:solidFill>
                <a:prstClr val="black">
                  <a:tint val="75000"/>
                </a:prstClr>
              </a:solidFill>
            </a:endParaRPr>
          </a:p>
        </p:txBody>
      </p:sp>
      <p:sp>
        <p:nvSpPr>
          <p:cNvPr id="7" name="Espaço Reservado para Rodapé 4"/>
          <p:cNvSpPr>
            <a:spLocks noGrp="1"/>
          </p:cNvSpPr>
          <p:nvPr>
            <p:ph type="ftr" sz="quarter" idx="11"/>
          </p:nvPr>
        </p:nvSpPr>
        <p:spPr/>
        <p:txBody>
          <a:bodyPr/>
          <a:lstStyle>
            <a:lvl1pPr>
              <a:defRPr/>
            </a:lvl1pPr>
          </a:lstStyle>
          <a:p>
            <a:pPr>
              <a:defRPr/>
            </a:pPr>
            <a:endParaRPr lang="pt-BR" dirty="0">
              <a:solidFill>
                <a:prstClr val="black">
                  <a:tint val="75000"/>
                </a:prstClr>
              </a:solidFill>
            </a:endParaRPr>
          </a:p>
        </p:txBody>
      </p:sp>
      <p:sp>
        <p:nvSpPr>
          <p:cNvPr id="8" name="Espaço Reservado para Número de Slide 5"/>
          <p:cNvSpPr>
            <a:spLocks noGrp="1"/>
          </p:cNvSpPr>
          <p:nvPr>
            <p:ph type="sldNum" sz="quarter" idx="12"/>
          </p:nvPr>
        </p:nvSpPr>
        <p:spPr/>
        <p:txBody>
          <a:bodyPr/>
          <a:lstStyle>
            <a:lvl1pPr>
              <a:defRPr/>
            </a:lvl1pPr>
          </a:lstStyle>
          <a:p>
            <a:fld id="{E9774E82-1EDC-474A-BF83-A7CF1955424C}" type="slidenum">
              <a:rPr lang="pt-BR"/>
              <a:pPr/>
              <a:t>‹nº›</a:t>
            </a:fld>
            <a:endParaRPr lang="pt-BR" dirty="0"/>
          </a:p>
        </p:txBody>
      </p:sp>
    </p:spTree>
    <p:extLst>
      <p:ext uri="{BB962C8B-B14F-4D97-AF65-F5344CB8AC3E}">
        <p14:creationId xmlns:p14="http://schemas.microsoft.com/office/powerpoint/2010/main" val="26060876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Em branco">
    <p:spTree>
      <p:nvGrpSpPr>
        <p:cNvPr id="1" name=""/>
        <p:cNvGrpSpPr/>
        <p:nvPr/>
      </p:nvGrpSpPr>
      <p:grpSpPr>
        <a:xfrm>
          <a:off x="0" y="0"/>
          <a:ext cx="0" cy="0"/>
          <a:chOff x="0" y="0"/>
          <a:chExt cx="0" cy="0"/>
        </a:xfrm>
      </p:grpSpPr>
      <p:graphicFrame>
        <p:nvGraphicFramePr>
          <p:cNvPr id="3" name="Object 5"/>
          <p:cNvGraphicFramePr>
            <a:graphicFrameLocks noChangeAspect="1"/>
          </p:cNvGraphicFramePr>
          <p:nvPr userDrawn="1"/>
        </p:nvGraphicFramePr>
        <p:xfrm>
          <a:off x="323850" y="44450"/>
          <a:ext cx="858838" cy="671513"/>
        </p:xfrm>
        <a:graphic>
          <a:graphicData uri="http://schemas.openxmlformats.org/presentationml/2006/ole">
            <mc:AlternateContent xmlns:mc="http://schemas.openxmlformats.org/markup-compatibility/2006">
              <mc:Choice xmlns:v="urn:schemas-microsoft-com:vml" Requires="v">
                <p:oleObj spid="_x0000_s64757" name="CorelDRAW" r:id="rId3" imgW="2029968" imgH="1533144" progId="">
                  <p:embed/>
                </p:oleObj>
              </mc:Choice>
              <mc:Fallback>
                <p:oleObj name="CorelDRAW" r:id="rId3" imgW="2029968" imgH="1533144"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44450"/>
                        <a:ext cx="858838"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pic>
        <p:nvPicPr>
          <p:cNvPr id="4" name="Picture 4" descr="\\192.168.1.20\comunicacao\BRAINLOGO(semslogan).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372225" y="74613"/>
            <a:ext cx="2771775"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ítulo 1"/>
          <p:cNvSpPr>
            <a:spLocks noGrp="1"/>
          </p:cNvSpPr>
          <p:nvPr>
            <p:ph type="title"/>
          </p:nvPr>
        </p:nvSpPr>
        <p:spPr>
          <a:xfrm>
            <a:off x="755576" y="94744"/>
            <a:ext cx="6347048" cy="597952"/>
          </a:xfrm>
        </p:spPr>
        <p:txBody>
          <a:bodyPr>
            <a:normAutofit/>
          </a:bodyPr>
          <a:lstStyle>
            <a:lvl1pPr algn="l">
              <a:defRPr sz="2800" cap="all" baseline="0">
                <a:solidFill>
                  <a:schemeClr val="accent3">
                    <a:lumMod val="50000"/>
                  </a:schemeClr>
                </a:solidFill>
                <a:latin typeface="Tahoma" pitchFamily="34" charset="0"/>
                <a:ea typeface="Tahoma" pitchFamily="34" charset="0"/>
                <a:cs typeface="Tahoma" pitchFamily="34" charset="0"/>
              </a:defRPr>
            </a:lvl1pPr>
          </a:lstStyle>
          <a:p>
            <a:r>
              <a:rPr lang="pt-BR" dirty="0" smtClean="0"/>
              <a:t>Clique para editar o título</a:t>
            </a:r>
            <a:endParaRPr lang="pt-BR" dirty="0"/>
          </a:p>
        </p:txBody>
      </p:sp>
      <p:sp>
        <p:nvSpPr>
          <p:cNvPr id="5" name="Espaço Reservado para Data 1"/>
          <p:cNvSpPr>
            <a:spLocks noGrp="1"/>
          </p:cNvSpPr>
          <p:nvPr>
            <p:ph type="dt" sz="half" idx="10"/>
          </p:nvPr>
        </p:nvSpPr>
        <p:spPr/>
        <p:txBody>
          <a:bodyPr/>
          <a:lstStyle>
            <a:lvl1pPr>
              <a:defRPr/>
            </a:lvl1pPr>
          </a:lstStyle>
          <a:p>
            <a:pPr>
              <a:defRPr/>
            </a:pPr>
            <a:fld id="{563DB7D5-500A-4336-ADF9-9D0623B23842}" type="datetime1">
              <a:rPr lang="pt-BR" smtClean="0">
                <a:solidFill>
                  <a:prstClr val="black">
                    <a:tint val="75000"/>
                  </a:prstClr>
                </a:solidFill>
              </a:rPr>
              <a:t>27/04/2016</a:t>
            </a:fld>
            <a:endParaRPr lang="pt-BR" dirty="0">
              <a:solidFill>
                <a:prstClr val="black">
                  <a:tint val="75000"/>
                </a:prstClr>
              </a:solidFill>
            </a:endParaRPr>
          </a:p>
        </p:txBody>
      </p:sp>
      <p:sp>
        <p:nvSpPr>
          <p:cNvPr id="6" name="Espaço Reservado para Rodapé 2"/>
          <p:cNvSpPr>
            <a:spLocks noGrp="1"/>
          </p:cNvSpPr>
          <p:nvPr>
            <p:ph type="ftr" sz="quarter" idx="11"/>
          </p:nvPr>
        </p:nvSpPr>
        <p:spPr/>
        <p:txBody>
          <a:bodyPr/>
          <a:lstStyle>
            <a:lvl1pPr>
              <a:defRPr/>
            </a:lvl1pPr>
          </a:lstStyle>
          <a:p>
            <a:pPr>
              <a:defRPr/>
            </a:pPr>
            <a:endParaRPr lang="pt-BR" dirty="0">
              <a:solidFill>
                <a:prstClr val="black">
                  <a:tint val="75000"/>
                </a:prstClr>
              </a:solidFill>
            </a:endParaRPr>
          </a:p>
        </p:txBody>
      </p:sp>
      <p:sp>
        <p:nvSpPr>
          <p:cNvPr id="7" name="Espaço Reservado para Número de Slide 3"/>
          <p:cNvSpPr>
            <a:spLocks noGrp="1"/>
          </p:cNvSpPr>
          <p:nvPr>
            <p:ph type="sldNum" sz="quarter" idx="12"/>
          </p:nvPr>
        </p:nvSpPr>
        <p:spPr/>
        <p:txBody>
          <a:bodyPr/>
          <a:lstStyle>
            <a:lvl1pPr>
              <a:defRPr/>
            </a:lvl1pPr>
          </a:lstStyle>
          <a:p>
            <a:fld id="{751D80BD-01FD-4C14-B46D-BB198437568B}" type="slidenum">
              <a:rPr lang="pt-BR"/>
              <a:pPr/>
              <a:t>‹nº›</a:t>
            </a:fld>
            <a:endParaRPr lang="pt-BR" dirty="0"/>
          </a:p>
        </p:txBody>
      </p:sp>
    </p:spTree>
    <p:extLst>
      <p:ext uri="{BB962C8B-B14F-4D97-AF65-F5344CB8AC3E}">
        <p14:creationId xmlns:p14="http://schemas.microsoft.com/office/powerpoint/2010/main" val="160672382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9_Cabeçalho da Seção">
    <p:spTree>
      <p:nvGrpSpPr>
        <p:cNvPr id="1" name=""/>
        <p:cNvGrpSpPr/>
        <p:nvPr/>
      </p:nvGrpSpPr>
      <p:grpSpPr>
        <a:xfrm>
          <a:off x="0" y="0"/>
          <a:ext cx="0" cy="0"/>
          <a:chOff x="0" y="0"/>
          <a:chExt cx="0" cy="0"/>
        </a:xfrm>
      </p:grpSpPr>
      <p:pic>
        <p:nvPicPr>
          <p:cNvPr id="3" name="Picture 3" descr="C:\Users\Brain04\Desktop\Fundo imóveis\002.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35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to 10"/>
          <p:cNvGraphicFramePr>
            <a:graphicFrameLocks noChangeAspect="1"/>
          </p:cNvGraphicFramePr>
          <p:nvPr userDrawn="1"/>
        </p:nvGraphicFramePr>
        <p:xfrm>
          <a:off x="755650" y="2708275"/>
          <a:ext cx="1336675" cy="1008063"/>
        </p:xfrm>
        <a:graphic>
          <a:graphicData uri="http://schemas.openxmlformats.org/presentationml/2006/ole">
            <mc:AlternateContent xmlns:mc="http://schemas.openxmlformats.org/markup-compatibility/2006">
              <mc:Choice xmlns:v="urn:schemas-microsoft-com:vml" Requires="v">
                <p:oleObj spid="_x0000_s65781" name="CorelDRAW" r:id="rId4" imgW="2029968" imgH="1533144" progId="">
                  <p:embed/>
                </p:oleObj>
              </mc:Choice>
              <mc:Fallback>
                <p:oleObj name="CorelDRAW" r:id="rId4" imgW="2029968" imgH="153314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2708275"/>
                        <a:ext cx="1336675"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5" name="Espaço Reservado para Texto 4"/>
          <p:cNvSpPr>
            <a:spLocks noGrp="1"/>
          </p:cNvSpPr>
          <p:nvPr>
            <p:ph type="body" sz="quarter" idx="10"/>
          </p:nvPr>
        </p:nvSpPr>
        <p:spPr>
          <a:xfrm>
            <a:off x="2195736" y="2780928"/>
            <a:ext cx="6768752" cy="936104"/>
          </a:xfrm>
        </p:spPr>
        <p:txBody>
          <a:bodyPr>
            <a:normAutofit/>
          </a:bodyPr>
          <a:lstStyle>
            <a:lvl1pPr marL="0" indent="0">
              <a:lnSpc>
                <a:spcPct val="150000"/>
              </a:lnSpc>
              <a:buNone/>
              <a:defRPr sz="3600" cap="all" baseline="0">
                <a:latin typeface="Tahoma" pitchFamily="34" charset="0"/>
                <a:ea typeface="Tahoma" pitchFamily="34" charset="0"/>
                <a:cs typeface="Tahoma" pitchFamily="34" charset="0"/>
              </a:defRPr>
            </a:lvl1pPr>
          </a:lstStyle>
          <a:p>
            <a:pPr lvl="0"/>
            <a:r>
              <a:rPr lang="pt-BR" smtClean="0"/>
              <a:t>Clique para editar o texto mestre</a:t>
            </a:r>
          </a:p>
        </p:txBody>
      </p:sp>
    </p:spTree>
    <p:extLst>
      <p:ext uri="{BB962C8B-B14F-4D97-AF65-F5344CB8AC3E}">
        <p14:creationId xmlns:p14="http://schemas.microsoft.com/office/powerpoint/2010/main" val="4919514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8_Slide de título">
    <p:spTree>
      <p:nvGrpSpPr>
        <p:cNvPr id="1" name=""/>
        <p:cNvGrpSpPr/>
        <p:nvPr/>
      </p:nvGrpSpPr>
      <p:grpSpPr>
        <a:xfrm>
          <a:off x="0" y="0"/>
          <a:ext cx="0" cy="0"/>
          <a:chOff x="0" y="0"/>
          <a:chExt cx="0" cy="0"/>
        </a:xfrm>
      </p:grpSpPr>
      <p:pic>
        <p:nvPicPr>
          <p:cNvPr id="4" name="Picture 8" descr="C:\Users\Brain04\Desktop\Fundo Imobiliário 001.jpg"/>
          <p:cNvPicPr>
            <a:picLocks noChangeAspect="1" noChangeArrowheads="1"/>
          </p:cNvPicPr>
          <p:nvPr userDrawn="1"/>
        </p:nvPicPr>
        <p:blipFill>
          <a:blip r:embed="rId2">
            <a:extLst>
              <a:ext uri="{28A0092B-C50C-407E-A947-70E740481C1C}">
                <a14:useLocalDpi xmlns:a14="http://schemas.microsoft.com/office/drawing/2010/main" val="0"/>
              </a:ext>
            </a:extLst>
          </a:blip>
          <a:srcRect t="2" r="5557" b="6"/>
          <a:stretch>
            <a:fillRect/>
          </a:stretch>
        </p:blipFill>
        <p:spPr bwMode="auto">
          <a:xfrm>
            <a:off x="-42863" y="-20638"/>
            <a:ext cx="9186863"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descr="\\servidor\COMUNICACAO\BRAINLOGO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5613" y="42863"/>
            <a:ext cx="4464051"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ítulo 11"/>
          <p:cNvSpPr>
            <a:spLocks noGrp="1"/>
          </p:cNvSpPr>
          <p:nvPr>
            <p:ph type="title"/>
          </p:nvPr>
        </p:nvSpPr>
        <p:spPr>
          <a:xfrm>
            <a:off x="457200" y="2718048"/>
            <a:ext cx="8229600" cy="1143000"/>
          </a:xfrm>
        </p:spPr>
        <p:txBody>
          <a:bodyPr/>
          <a:lstStyle/>
          <a:p>
            <a:r>
              <a:rPr lang="pt-BR" dirty="0" smtClean="0"/>
              <a:t>Clique para editar o título mestre</a:t>
            </a:r>
            <a:endParaRPr lang="pt-BR" dirty="0"/>
          </a:p>
        </p:txBody>
      </p:sp>
      <p:sp>
        <p:nvSpPr>
          <p:cNvPr id="13" name="Espaço Reservado para Texto 4"/>
          <p:cNvSpPr>
            <a:spLocks noGrp="1"/>
          </p:cNvSpPr>
          <p:nvPr>
            <p:ph type="body" sz="quarter" idx="13"/>
          </p:nvPr>
        </p:nvSpPr>
        <p:spPr>
          <a:xfrm>
            <a:off x="323528" y="5157192"/>
            <a:ext cx="8640960" cy="1008112"/>
          </a:xfrm>
        </p:spPr>
        <p:txBody>
          <a:bodyPr anchor="ctr">
            <a:noAutofit/>
          </a:bodyPr>
          <a:lstStyle>
            <a:lvl1pPr marL="0" indent="0" algn="ctr">
              <a:lnSpc>
                <a:spcPct val="150000"/>
              </a:lnSpc>
              <a:buNone/>
              <a:defRPr sz="2800" cap="none" baseline="0">
                <a:solidFill>
                  <a:schemeClr val="accent6">
                    <a:lumMod val="75000"/>
                  </a:schemeClr>
                </a:solidFill>
                <a:latin typeface="Tahoma" pitchFamily="34" charset="0"/>
                <a:ea typeface="Tahoma" pitchFamily="34" charset="0"/>
                <a:cs typeface="Tahoma" pitchFamily="34" charset="0"/>
              </a:defRPr>
            </a:lvl1pPr>
          </a:lstStyle>
          <a:p>
            <a:pPr lvl="0"/>
            <a:r>
              <a:rPr lang="pt-BR" smtClean="0"/>
              <a:t>Clique para editar o texto mestre</a:t>
            </a:r>
          </a:p>
        </p:txBody>
      </p:sp>
      <p:sp>
        <p:nvSpPr>
          <p:cNvPr id="6" name="Espaço Reservado para Data 3"/>
          <p:cNvSpPr>
            <a:spLocks noGrp="1"/>
          </p:cNvSpPr>
          <p:nvPr>
            <p:ph type="dt" sz="half" idx="14"/>
          </p:nvPr>
        </p:nvSpPr>
        <p:spPr/>
        <p:txBody>
          <a:bodyPr/>
          <a:lstStyle>
            <a:lvl1pPr>
              <a:defRPr/>
            </a:lvl1pPr>
          </a:lstStyle>
          <a:p>
            <a:pPr>
              <a:defRPr/>
            </a:pPr>
            <a:fld id="{344F2224-98FB-4FBE-95C4-E7A784E488BA}" type="datetime1">
              <a:rPr lang="pt-BR" smtClean="0">
                <a:solidFill>
                  <a:prstClr val="black">
                    <a:tint val="75000"/>
                  </a:prstClr>
                </a:solidFill>
              </a:rPr>
              <a:t>27/04/2016</a:t>
            </a:fld>
            <a:endParaRPr lang="pt-BR" dirty="0">
              <a:solidFill>
                <a:prstClr val="black">
                  <a:tint val="75000"/>
                </a:prstClr>
              </a:solidFill>
            </a:endParaRPr>
          </a:p>
        </p:txBody>
      </p:sp>
      <p:sp>
        <p:nvSpPr>
          <p:cNvPr id="7" name="Espaço Reservado para Rodapé 4"/>
          <p:cNvSpPr>
            <a:spLocks noGrp="1"/>
          </p:cNvSpPr>
          <p:nvPr>
            <p:ph type="ftr" sz="quarter" idx="15"/>
          </p:nvPr>
        </p:nvSpPr>
        <p:spPr/>
        <p:txBody>
          <a:bodyPr/>
          <a:lstStyle>
            <a:lvl1pPr>
              <a:defRPr/>
            </a:lvl1pPr>
          </a:lstStyle>
          <a:p>
            <a:pPr>
              <a:defRPr/>
            </a:pPr>
            <a:endParaRPr lang="pt-BR" dirty="0">
              <a:solidFill>
                <a:prstClr val="black">
                  <a:tint val="75000"/>
                </a:prstClr>
              </a:solidFill>
            </a:endParaRPr>
          </a:p>
        </p:txBody>
      </p:sp>
      <p:sp>
        <p:nvSpPr>
          <p:cNvPr id="8" name="Espaço Reservado para Número de Slide 5"/>
          <p:cNvSpPr>
            <a:spLocks noGrp="1"/>
          </p:cNvSpPr>
          <p:nvPr>
            <p:ph type="sldNum" sz="quarter" idx="16"/>
          </p:nvPr>
        </p:nvSpPr>
        <p:spPr/>
        <p:txBody>
          <a:bodyPr/>
          <a:lstStyle>
            <a:lvl1pPr>
              <a:defRPr/>
            </a:lvl1pPr>
          </a:lstStyle>
          <a:p>
            <a:fld id="{24BDF07F-284D-4A35-91DB-78C43C8F9CAF}" type="slidenum">
              <a:rPr lang="pt-BR"/>
              <a:pPr/>
              <a:t>‹nº›</a:t>
            </a:fld>
            <a:endParaRPr lang="pt-BR" dirty="0"/>
          </a:p>
        </p:txBody>
      </p:sp>
    </p:spTree>
    <p:extLst>
      <p:ext uri="{BB962C8B-B14F-4D97-AF65-F5344CB8AC3E}">
        <p14:creationId xmlns:p14="http://schemas.microsoft.com/office/powerpoint/2010/main" val="39935123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0_Cabeçalho da Seção">
    <p:spTree>
      <p:nvGrpSpPr>
        <p:cNvPr id="1" name=""/>
        <p:cNvGrpSpPr/>
        <p:nvPr/>
      </p:nvGrpSpPr>
      <p:grpSpPr>
        <a:xfrm>
          <a:off x="0" y="0"/>
          <a:ext cx="0" cy="0"/>
          <a:chOff x="0" y="0"/>
          <a:chExt cx="0" cy="0"/>
        </a:xfrm>
      </p:grpSpPr>
      <p:pic>
        <p:nvPicPr>
          <p:cNvPr id="3" name="Picture 3" descr="C:\Users\Brain04\Desktop\Fundo imóveis\003.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86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to 10"/>
          <p:cNvGraphicFramePr>
            <a:graphicFrameLocks noChangeAspect="1"/>
          </p:cNvGraphicFramePr>
          <p:nvPr userDrawn="1"/>
        </p:nvGraphicFramePr>
        <p:xfrm>
          <a:off x="755650" y="2708275"/>
          <a:ext cx="1336675" cy="1008063"/>
        </p:xfrm>
        <a:graphic>
          <a:graphicData uri="http://schemas.openxmlformats.org/presentationml/2006/ole">
            <mc:AlternateContent xmlns:mc="http://schemas.openxmlformats.org/markup-compatibility/2006">
              <mc:Choice xmlns:v="urn:schemas-microsoft-com:vml" Requires="v">
                <p:oleObj spid="_x0000_s66805" name="CorelDRAW" r:id="rId4" imgW="2029968" imgH="1533144" progId="">
                  <p:embed/>
                </p:oleObj>
              </mc:Choice>
              <mc:Fallback>
                <p:oleObj name="CorelDRAW" r:id="rId4" imgW="2029968" imgH="153314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2708275"/>
                        <a:ext cx="1336675"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7" name="Espaço Reservado para Texto 4"/>
          <p:cNvSpPr>
            <a:spLocks noGrp="1"/>
          </p:cNvSpPr>
          <p:nvPr>
            <p:ph type="body" sz="quarter" idx="10"/>
          </p:nvPr>
        </p:nvSpPr>
        <p:spPr>
          <a:xfrm>
            <a:off x="2195736" y="2780928"/>
            <a:ext cx="6768752" cy="936104"/>
          </a:xfrm>
        </p:spPr>
        <p:txBody>
          <a:bodyPr>
            <a:normAutofit/>
          </a:bodyPr>
          <a:lstStyle>
            <a:lvl1pPr marL="0" indent="0">
              <a:lnSpc>
                <a:spcPct val="150000"/>
              </a:lnSpc>
              <a:buNone/>
              <a:defRPr sz="3600" cap="all" baseline="0">
                <a:latin typeface="Tahoma" pitchFamily="34" charset="0"/>
                <a:ea typeface="Tahoma" pitchFamily="34" charset="0"/>
                <a:cs typeface="Tahoma" pitchFamily="34" charset="0"/>
              </a:defRPr>
            </a:lvl1pPr>
          </a:lstStyle>
          <a:p>
            <a:pPr lvl="0"/>
            <a:r>
              <a:rPr lang="pt-BR" smtClean="0"/>
              <a:t>Clique para editar o texto mestre</a:t>
            </a:r>
          </a:p>
        </p:txBody>
      </p:sp>
    </p:spTree>
    <p:extLst>
      <p:ext uri="{BB962C8B-B14F-4D97-AF65-F5344CB8AC3E}">
        <p14:creationId xmlns:p14="http://schemas.microsoft.com/office/powerpoint/2010/main" val="15449188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1_Cabeçalho da Seção">
    <p:spTree>
      <p:nvGrpSpPr>
        <p:cNvPr id="1" name=""/>
        <p:cNvGrpSpPr/>
        <p:nvPr/>
      </p:nvGrpSpPr>
      <p:grpSpPr>
        <a:xfrm>
          <a:off x="0" y="0"/>
          <a:ext cx="0" cy="0"/>
          <a:chOff x="0" y="0"/>
          <a:chExt cx="0" cy="0"/>
        </a:xfrm>
      </p:grpSpPr>
      <p:pic>
        <p:nvPicPr>
          <p:cNvPr id="3" name="Picture 3" descr="C:\Users\Brain04\Desktop\Fundo imóveis\003.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86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to 10"/>
          <p:cNvGraphicFramePr>
            <a:graphicFrameLocks noChangeAspect="1"/>
          </p:cNvGraphicFramePr>
          <p:nvPr userDrawn="1"/>
        </p:nvGraphicFramePr>
        <p:xfrm>
          <a:off x="755650" y="2708275"/>
          <a:ext cx="1336675" cy="1008063"/>
        </p:xfrm>
        <a:graphic>
          <a:graphicData uri="http://schemas.openxmlformats.org/presentationml/2006/ole">
            <mc:AlternateContent xmlns:mc="http://schemas.openxmlformats.org/markup-compatibility/2006">
              <mc:Choice xmlns:v="urn:schemas-microsoft-com:vml" Requires="v">
                <p:oleObj spid="_x0000_s67829" name="CorelDRAW" r:id="rId4" imgW="2029968" imgH="1533144" progId="">
                  <p:embed/>
                </p:oleObj>
              </mc:Choice>
              <mc:Fallback>
                <p:oleObj name="CorelDRAW" r:id="rId4" imgW="2029968" imgH="153314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2708275"/>
                        <a:ext cx="1336675"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7" name="Espaço Reservado para Texto 4"/>
          <p:cNvSpPr>
            <a:spLocks noGrp="1"/>
          </p:cNvSpPr>
          <p:nvPr>
            <p:ph type="body" sz="quarter" idx="10"/>
          </p:nvPr>
        </p:nvSpPr>
        <p:spPr>
          <a:xfrm>
            <a:off x="2195736" y="2780928"/>
            <a:ext cx="6768752" cy="936104"/>
          </a:xfrm>
        </p:spPr>
        <p:txBody>
          <a:bodyPr>
            <a:normAutofit/>
          </a:bodyPr>
          <a:lstStyle>
            <a:lvl1pPr marL="0" indent="0">
              <a:lnSpc>
                <a:spcPct val="150000"/>
              </a:lnSpc>
              <a:buNone/>
              <a:defRPr sz="3600" cap="all" baseline="0">
                <a:latin typeface="Tahoma" pitchFamily="34" charset="0"/>
                <a:ea typeface="Tahoma" pitchFamily="34" charset="0"/>
                <a:cs typeface="Tahoma" pitchFamily="34" charset="0"/>
              </a:defRPr>
            </a:lvl1pPr>
          </a:lstStyle>
          <a:p>
            <a:pPr lvl="0"/>
            <a:r>
              <a:rPr lang="pt-BR" smtClean="0"/>
              <a:t>Clique para editar o texto mestre</a:t>
            </a:r>
          </a:p>
        </p:txBody>
      </p:sp>
    </p:spTree>
    <p:extLst>
      <p:ext uri="{BB962C8B-B14F-4D97-AF65-F5344CB8AC3E}">
        <p14:creationId xmlns:p14="http://schemas.microsoft.com/office/powerpoint/2010/main" val="216655083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2_Cabeçalho da Seção">
    <p:spTree>
      <p:nvGrpSpPr>
        <p:cNvPr id="1" name=""/>
        <p:cNvGrpSpPr/>
        <p:nvPr/>
      </p:nvGrpSpPr>
      <p:grpSpPr>
        <a:xfrm>
          <a:off x="0" y="0"/>
          <a:ext cx="0" cy="0"/>
          <a:chOff x="0" y="0"/>
          <a:chExt cx="0" cy="0"/>
        </a:xfrm>
      </p:grpSpPr>
      <p:pic>
        <p:nvPicPr>
          <p:cNvPr id="3" name="Picture 3" descr="C:\Users\Brain04\Desktop\Fundo imóveis\003.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86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to 10"/>
          <p:cNvGraphicFramePr>
            <a:graphicFrameLocks noChangeAspect="1"/>
          </p:cNvGraphicFramePr>
          <p:nvPr userDrawn="1"/>
        </p:nvGraphicFramePr>
        <p:xfrm>
          <a:off x="755650" y="2708275"/>
          <a:ext cx="1336675" cy="1008063"/>
        </p:xfrm>
        <a:graphic>
          <a:graphicData uri="http://schemas.openxmlformats.org/presentationml/2006/ole">
            <mc:AlternateContent xmlns:mc="http://schemas.openxmlformats.org/markup-compatibility/2006">
              <mc:Choice xmlns:v="urn:schemas-microsoft-com:vml" Requires="v">
                <p:oleObj spid="_x0000_s68853" name="CorelDRAW" r:id="rId4" imgW="2029968" imgH="1533144" progId="">
                  <p:embed/>
                </p:oleObj>
              </mc:Choice>
              <mc:Fallback>
                <p:oleObj name="CorelDRAW" r:id="rId4" imgW="2029968" imgH="153314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2708275"/>
                        <a:ext cx="1336675"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7" name="Espaço Reservado para Texto 4"/>
          <p:cNvSpPr>
            <a:spLocks noGrp="1"/>
          </p:cNvSpPr>
          <p:nvPr>
            <p:ph type="body" sz="quarter" idx="10"/>
          </p:nvPr>
        </p:nvSpPr>
        <p:spPr>
          <a:xfrm>
            <a:off x="2195736" y="2780928"/>
            <a:ext cx="6768752" cy="936104"/>
          </a:xfrm>
        </p:spPr>
        <p:txBody>
          <a:bodyPr>
            <a:normAutofit/>
          </a:bodyPr>
          <a:lstStyle>
            <a:lvl1pPr marL="0" indent="0">
              <a:lnSpc>
                <a:spcPct val="150000"/>
              </a:lnSpc>
              <a:buNone/>
              <a:defRPr sz="3600" cap="all" baseline="0">
                <a:latin typeface="Tahoma" pitchFamily="34" charset="0"/>
                <a:ea typeface="Tahoma" pitchFamily="34" charset="0"/>
                <a:cs typeface="Tahoma" pitchFamily="34" charset="0"/>
              </a:defRPr>
            </a:lvl1pPr>
          </a:lstStyle>
          <a:p>
            <a:pPr lvl="0"/>
            <a:r>
              <a:rPr lang="pt-BR" smtClean="0"/>
              <a:t>Clique para editar o texto mestre</a:t>
            </a:r>
          </a:p>
        </p:txBody>
      </p:sp>
    </p:spTree>
    <p:extLst>
      <p:ext uri="{BB962C8B-B14F-4D97-AF65-F5344CB8AC3E}">
        <p14:creationId xmlns:p14="http://schemas.microsoft.com/office/powerpoint/2010/main" val="41291633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3_Cabeçalho da Seção">
    <p:spTree>
      <p:nvGrpSpPr>
        <p:cNvPr id="1" name=""/>
        <p:cNvGrpSpPr/>
        <p:nvPr/>
      </p:nvGrpSpPr>
      <p:grpSpPr>
        <a:xfrm>
          <a:off x="0" y="0"/>
          <a:ext cx="0" cy="0"/>
          <a:chOff x="0" y="0"/>
          <a:chExt cx="0" cy="0"/>
        </a:xfrm>
      </p:grpSpPr>
      <p:pic>
        <p:nvPicPr>
          <p:cNvPr id="3" name="Picture 3" descr="C:\Users\Brain04\Desktop\Fundo imóveis\003.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86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to 10"/>
          <p:cNvGraphicFramePr>
            <a:graphicFrameLocks noChangeAspect="1"/>
          </p:cNvGraphicFramePr>
          <p:nvPr userDrawn="1"/>
        </p:nvGraphicFramePr>
        <p:xfrm>
          <a:off x="755650" y="2708275"/>
          <a:ext cx="1336675" cy="1008063"/>
        </p:xfrm>
        <a:graphic>
          <a:graphicData uri="http://schemas.openxmlformats.org/presentationml/2006/ole">
            <mc:AlternateContent xmlns:mc="http://schemas.openxmlformats.org/markup-compatibility/2006">
              <mc:Choice xmlns:v="urn:schemas-microsoft-com:vml" Requires="v">
                <p:oleObj spid="_x0000_s69877" name="CorelDRAW" r:id="rId4" imgW="2029968" imgH="1533144" progId="">
                  <p:embed/>
                </p:oleObj>
              </mc:Choice>
              <mc:Fallback>
                <p:oleObj name="CorelDRAW" r:id="rId4" imgW="2029968" imgH="153314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2708275"/>
                        <a:ext cx="1336675"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7" name="Espaço Reservado para Texto 4"/>
          <p:cNvSpPr>
            <a:spLocks noGrp="1"/>
          </p:cNvSpPr>
          <p:nvPr>
            <p:ph type="body" sz="quarter" idx="10"/>
          </p:nvPr>
        </p:nvSpPr>
        <p:spPr>
          <a:xfrm>
            <a:off x="2195736" y="2780928"/>
            <a:ext cx="6768752" cy="936104"/>
          </a:xfrm>
        </p:spPr>
        <p:txBody>
          <a:bodyPr>
            <a:normAutofit/>
          </a:bodyPr>
          <a:lstStyle>
            <a:lvl1pPr marL="0" indent="0">
              <a:lnSpc>
                <a:spcPct val="150000"/>
              </a:lnSpc>
              <a:buNone/>
              <a:defRPr sz="3600" cap="all" baseline="0">
                <a:latin typeface="Tahoma" pitchFamily="34" charset="0"/>
                <a:ea typeface="Tahoma" pitchFamily="34" charset="0"/>
                <a:cs typeface="Tahoma" pitchFamily="34" charset="0"/>
              </a:defRPr>
            </a:lvl1pPr>
          </a:lstStyle>
          <a:p>
            <a:pPr lvl="0"/>
            <a:r>
              <a:rPr lang="pt-BR" smtClean="0"/>
              <a:t>Clique para editar o texto mestre</a:t>
            </a:r>
          </a:p>
        </p:txBody>
      </p:sp>
    </p:spTree>
    <p:extLst>
      <p:ext uri="{BB962C8B-B14F-4D97-AF65-F5344CB8AC3E}">
        <p14:creationId xmlns:p14="http://schemas.microsoft.com/office/powerpoint/2010/main" val="203373207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4_Cabeçalho da Seção">
    <p:spTree>
      <p:nvGrpSpPr>
        <p:cNvPr id="1" name=""/>
        <p:cNvGrpSpPr/>
        <p:nvPr/>
      </p:nvGrpSpPr>
      <p:grpSpPr>
        <a:xfrm>
          <a:off x="0" y="0"/>
          <a:ext cx="0" cy="0"/>
          <a:chOff x="0" y="0"/>
          <a:chExt cx="0" cy="0"/>
        </a:xfrm>
      </p:grpSpPr>
      <p:pic>
        <p:nvPicPr>
          <p:cNvPr id="3" name="Picture 3" descr="C:\Users\Brain04\Desktop\Fundo imóveis\003.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86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to 10"/>
          <p:cNvGraphicFramePr>
            <a:graphicFrameLocks noChangeAspect="1"/>
          </p:cNvGraphicFramePr>
          <p:nvPr userDrawn="1"/>
        </p:nvGraphicFramePr>
        <p:xfrm>
          <a:off x="755650" y="2708275"/>
          <a:ext cx="1336675" cy="1008063"/>
        </p:xfrm>
        <a:graphic>
          <a:graphicData uri="http://schemas.openxmlformats.org/presentationml/2006/ole">
            <mc:AlternateContent xmlns:mc="http://schemas.openxmlformats.org/markup-compatibility/2006">
              <mc:Choice xmlns:v="urn:schemas-microsoft-com:vml" Requires="v">
                <p:oleObj spid="_x0000_s70901" name="CorelDRAW" r:id="rId4" imgW="2029968" imgH="1533144" progId="">
                  <p:embed/>
                </p:oleObj>
              </mc:Choice>
              <mc:Fallback>
                <p:oleObj name="CorelDRAW" r:id="rId4" imgW="2029968" imgH="153314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2708275"/>
                        <a:ext cx="1336675"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7" name="Espaço Reservado para Texto 4"/>
          <p:cNvSpPr>
            <a:spLocks noGrp="1"/>
          </p:cNvSpPr>
          <p:nvPr>
            <p:ph type="body" sz="quarter" idx="10"/>
          </p:nvPr>
        </p:nvSpPr>
        <p:spPr>
          <a:xfrm>
            <a:off x="2195736" y="2780928"/>
            <a:ext cx="6768752" cy="936104"/>
          </a:xfrm>
        </p:spPr>
        <p:txBody>
          <a:bodyPr>
            <a:normAutofit/>
          </a:bodyPr>
          <a:lstStyle>
            <a:lvl1pPr marL="0" indent="0">
              <a:lnSpc>
                <a:spcPct val="150000"/>
              </a:lnSpc>
              <a:buNone/>
              <a:defRPr sz="3600" cap="all" baseline="0">
                <a:latin typeface="Tahoma" pitchFamily="34" charset="0"/>
                <a:ea typeface="Tahoma" pitchFamily="34" charset="0"/>
                <a:cs typeface="Tahoma" pitchFamily="34" charset="0"/>
              </a:defRPr>
            </a:lvl1pPr>
          </a:lstStyle>
          <a:p>
            <a:pPr lvl="0"/>
            <a:r>
              <a:rPr lang="pt-BR" smtClean="0"/>
              <a:t>Clique para editar o texto mestre</a:t>
            </a:r>
          </a:p>
        </p:txBody>
      </p:sp>
    </p:spTree>
    <p:extLst>
      <p:ext uri="{BB962C8B-B14F-4D97-AF65-F5344CB8AC3E}">
        <p14:creationId xmlns:p14="http://schemas.microsoft.com/office/powerpoint/2010/main" val="65806410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5_Cabeçalho da Seção">
    <p:spTree>
      <p:nvGrpSpPr>
        <p:cNvPr id="1" name=""/>
        <p:cNvGrpSpPr/>
        <p:nvPr/>
      </p:nvGrpSpPr>
      <p:grpSpPr>
        <a:xfrm>
          <a:off x="0" y="0"/>
          <a:ext cx="0" cy="0"/>
          <a:chOff x="0" y="0"/>
          <a:chExt cx="0" cy="0"/>
        </a:xfrm>
      </p:grpSpPr>
      <p:pic>
        <p:nvPicPr>
          <p:cNvPr id="3" name="Picture 3" descr="C:\Users\Brain04\Desktop\Fundo imóveis\003.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86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to 10"/>
          <p:cNvGraphicFramePr>
            <a:graphicFrameLocks noChangeAspect="1"/>
          </p:cNvGraphicFramePr>
          <p:nvPr userDrawn="1"/>
        </p:nvGraphicFramePr>
        <p:xfrm>
          <a:off x="755650" y="2708275"/>
          <a:ext cx="1336675" cy="1008063"/>
        </p:xfrm>
        <a:graphic>
          <a:graphicData uri="http://schemas.openxmlformats.org/presentationml/2006/ole">
            <mc:AlternateContent xmlns:mc="http://schemas.openxmlformats.org/markup-compatibility/2006">
              <mc:Choice xmlns:v="urn:schemas-microsoft-com:vml" Requires="v">
                <p:oleObj spid="_x0000_s71925" name="CorelDRAW" r:id="rId4" imgW="2029968" imgH="1533144" progId="">
                  <p:embed/>
                </p:oleObj>
              </mc:Choice>
              <mc:Fallback>
                <p:oleObj name="CorelDRAW" r:id="rId4" imgW="2029968" imgH="153314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2708275"/>
                        <a:ext cx="1336675"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7" name="Espaço Reservado para Texto 4"/>
          <p:cNvSpPr>
            <a:spLocks noGrp="1"/>
          </p:cNvSpPr>
          <p:nvPr>
            <p:ph type="body" sz="quarter" idx="10"/>
          </p:nvPr>
        </p:nvSpPr>
        <p:spPr>
          <a:xfrm>
            <a:off x="2195736" y="2780928"/>
            <a:ext cx="6768752" cy="936104"/>
          </a:xfrm>
        </p:spPr>
        <p:txBody>
          <a:bodyPr>
            <a:normAutofit/>
          </a:bodyPr>
          <a:lstStyle>
            <a:lvl1pPr marL="0" indent="0">
              <a:lnSpc>
                <a:spcPct val="150000"/>
              </a:lnSpc>
              <a:buNone/>
              <a:defRPr sz="3600" cap="all" baseline="0">
                <a:latin typeface="Tahoma" pitchFamily="34" charset="0"/>
                <a:ea typeface="Tahoma" pitchFamily="34" charset="0"/>
                <a:cs typeface="Tahoma" pitchFamily="34" charset="0"/>
              </a:defRPr>
            </a:lvl1pPr>
          </a:lstStyle>
          <a:p>
            <a:pPr lvl="0"/>
            <a:r>
              <a:rPr lang="pt-BR" smtClean="0"/>
              <a:t>Clique para editar o texto mestre</a:t>
            </a:r>
          </a:p>
        </p:txBody>
      </p:sp>
    </p:spTree>
    <p:extLst>
      <p:ext uri="{BB962C8B-B14F-4D97-AF65-F5344CB8AC3E}">
        <p14:creationId xmlns:p14="http://schemas.microsoft.com/office/powerpoint/2010/main" val="1309634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34" Type="http://schemas.openxmlformats.org/officeDocument/2006/relationships/theme" Target="../theme/theme2.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slideLayout" Target="../slideLayouts/slideLayout93.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34" Type="http://schemas.openxmlformats.org/officeDocument/2006/relationships/slideLayout" Target="../slideLayouts/slideLayout101.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33" Type="http://schemas.openxmlformats.org/officeDocument/2006/relationships/slideLayout" Target="../slideLayouts/slideLayout100.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29" Type="http://schemas.openxmlformats.org/officeDocument/2006/relationships/slideLayout" Target="../slideLayouts/slideLayout96.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32" Type="http://schemas.openxmlformats.org/officeDocument/2006/relationships/slideLayout" Target="../slideLayouts/slideLayout99.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slideLayout" Target="../slideLayouts/slideLayout95.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31" Type="http://schemas.openxmlformats.org/officeDocument/2006/relationships/slideLayout" Target="../slideLayouts/slideLayout98.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slideLayout" Target="../slideLayouts/slideLayout94.xml"/><Relationship Id="rId30" Type="http://schemas.openxmlformats.org/officeDocument/2006/relationships/slideLayout" Target="../slideLayouts/slideLayout97.xml"/><Relationship Id="rId35"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26" Type="http://schemas.openxmlformats.org/officeDocument/2006/relationships/slideLayout" Target="../slideLayouts/slideLayout127.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34" Type="http://schemas.openxmlformats.org/officeDocument/2006/relationships/slideLayout" Target="../slideLayouts/slideLayout135.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5" Type="http://schemas.openxmlformats.org/officeDocument/2006/relationships/slideLayout" Target="../slideLayouts/slideLayout126.xml"/><Relationship Id="rId33" Type="http://schemas.openxmlformats.org/officeDocument/2006/relationships/slideLayout" Target="../slideLayouts/slideLayout134.xml"/><Relationship Id="rId38" Type="http://schemas.openxmlformats.org/officeDocument/2006/relationships/theme" Target="../theme/theme4.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29" Type="http://schemas.openxmlformats.org/officeDocument/2006/relationships/slideLayout" Target="../slideLayouts/slideLayout130.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slideLayout" Target="../slideLayouts/slideLayout125.xml"/><Relationship Id="rId32" Type="http://schemas.openxmlformats.org/officeDocument/2006/relationships/slideLayout" Target="../slideLayouts/slideLayout133.xml"/><Relationship Id="rId37" Type="http://schemas.openxmlformats.org/officeDocument/2006/relationships/slideLayout" Target="../slideLayouts/slideLayout138.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28" Type="http://schemas.openxmlformats.org/officeDocument/2006/relationships/slideLayout" Target="../slideLayouts/slideLayout129.xml"/><Relationship Id="rId36" Type="http://schemas.openxmlformats.org/officeDocument/2006/relationships/slideLayout" Target="../slideLayouts/slideLayout137.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31" Type="http://schemas.openxmlformats.org/officeDocument/2006/relationships/slideLayout" Target="../slideLayouts/slideLayout132.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 Id="rId27" Type="http://schemas.openxmlformats.org/officeDocument/2006/relationships/slideLayout" Target="../slideLayouts/slideLayout128.xml"/><Relationship Id="rId30" Type="http://schemas.openxmlformats.org/officeDocument/2006/relationships/slideLayout" Target="../slideLayouts/slideLayout131.xml"/><Relationship Id="rId35" Type="http://schemas.openxmlformats.org/officeDocument/2006/relationships/slideLayout" Target="../slideLayouts/slideLayout1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2" Type="http://schemas.openxmlformats.org/officeDocument/2006/relationships/slideLayout" Target="../slideLayouts/slideLayout140.xml"/><Relationship Id="rId16" Type="http://schemas.openxmlformats.org/officeDocument/2006/relationships/theme" Target="../theme/theme5.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5" Type="http://schemas.openxmlformats.org/officeDocument/2006/relationships/slideLayout" Target="../slideLayouts/slideLayout15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slideLayout" Target="../slideLayouts/slideLayout166.xml"/><Relationship Id="rId18" Type="http://schemas.openxmlformats.org/officeDocument/2006/relationships/slideLayout" Target="../slideLayouts/slideLayout171.xml"/><Relationship Id="rId26" Type="http://schemas.openxmlformats.org/officeDocument/2006/relationships/slideLayout" Target="../slideLayouts/slideLayout179.xml"/><Relationship Id="rId3" Type="http://schemas.openxmlformats.org/officeDocument/2006/relationships/slideLayout" Target="../slideLayouts/slideLayout156.xml"/><Relationship Id="rId21" Type="http://schemas.openxmlformats.org/officeDocument/2006/relationships/slideLayout" Target="../slideLayouts/slideLayout174.xml"/><Relationship Id="rId34" Type="http://schemas.openxmlformats.org/officeDocument/2006/relationships/slideLayout" Target="../slideLayouts/slideLayout187.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17" Type="http://schemas.openxmlformats.org/officeDocument/2006/relationships/slideLayout" Target="../slideLayouts/slideLayout170.xml"/><Relationship Id="rId25" Type="http://schemas.openxmlformats.org/officeDocument/2006/relationships/slideLayout" Target="../slideLayouts/slideLayout178.xml"/><Relationship Id="rId33" Type="http://schemas.openxmlformats.org/officeDocument/2006/relationships/slideLayout" Target="../slideLayouts/slideLayout186.xml"/><Relationship Id="rId2" Type="http://schemas.openxmlformats.org/officeDocument/2006/relationships/slideLayout" Target="../slideLayouts/slideLayout155.xml"/><Relationship Id="rId16" Type="http://schemas.openxmlformats.org/officeDocument/2006/relationships/slideLayout" Target="../slideLayouts/slideLayout169.xml"/><Relationship Id="rId20" Type="http://schemas.openxmlformats.org/officeDocument/2006/relationships/slideLayout" Target="../slideLayouts/slideLayout173.xml"/><Relationship Id="rId29" Type="http://schemas.openxmlformats.org/officeDocument/2006/relationships/slideLayout" Target="../slideLayouts/slideLayout182.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24" Type="http://schemas.openxmlformats.org/officeDocument/2006/relationships/slideLayout" Target="../slideLayouts/slideLayout177.xml"/><Relationship Id="rId32" Type="http://schemas.openxmlformats.org/officeDocument/2006/relationships/slideLayout" Target="../slideLayouts/slideLayout185.xml"/><Relationship Id="rId5" Type="http://schemas.openxmlformats.org/officeDocument/2006/relationships/slideLayout" Target="../slideLayouts/slideLayout158.xml"/><Relationship Id="rId15" Type="http://schemas.openxmlformats.org/officeDocument/2006/relationships/slideLayout" Target="../slideLayouts/slideLayout168.xml"/><Relationship Id="rId23" Type="http://schemas.openxmlformats.org/officeDocument/2006/relationships/slideLayout" Target="../slideLayouts/slideLayout176.xml"/><Relationship Id="rId28" Type="http://schemas.openxmlformats.org/officeDocument/2006/relationships/slideLayout" Target="../slideLayouts/slideLayout181.xml"/><Relationship Id="rId10" Type="http://schemas.openxmlformats.org/officeDocument/2006/relationships/slideLayout" Target="../slideLayouts/slideLayout163.xml"/><Relationship Id="rId19" Type="http://schemas.openxmlformats.org/officeDocument/2006/relationships/slideLayout" Target="../slideLayouts/slideLayout172.xml"/><Relationship Id="rId31" Type="http://schemas.openxmlformats.org/officeDocument/2006/relationships/slideLayout" Target="../slideLayouts/slideLayout184.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slideLayout" Target="../slideLayouts/slideLayout167.xml"/><Relationship Id="rId22" Type="http://schemas.openxmlformats.org/officeDocument/2006/relationships/slideLayout" Target="../slideLayouts/slideLayout175.xml"/><Relationship Id="rId27" Type="http://schemas.openxmlformats.org/officeDocument/2006/relationships/slideLayout" Target="../slideLayouts/slideLayout180.xml"/><Relationship Id="rId30" Type="http://schemas.openxmlformats.org/officeDocument/2006/relationships/slideLayout" Target="../slideLayouts/slideLayout183.xml"/><Relationship Id="rId35"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slideLayout" Target="../slideLayouts/slideLayout200.xml"/><Relationship Id="rId18" Type="http://schemas.openxmlformats.org/officeDocument/2006/relationships/slideLayout" Target="../slideLayouts/slideLayout205.xml"/><Relationship Id="rId26" Type="http://schemas.openxmlformats.org/officeDocument/2006/relationships/slideLayout" Target="../slideLayouts/slideLayout213.xml"/><Relationship Id="rId3" Type="http://schemas.openxmlformats.org/officeDocument/2006/relationships/slideLayout" Target="../slideLayouts/slideLayout190.xml"/><Relationship Id="rId21" Type="http://schemas.openxmlformats.org/officeDocument/2006/relationships/slideLayout" Target="../slideLayouts/slideLayout208.xml"/><Relationship Id="rId34" Type="http://schemas.openxmlformats.org/officeDocument/2006/relationships/slideLayout" Target="../slideLayouts/slideLayout221.xml"/><Relationship Id="rId7" Type="http://schemas.openxmlformats.org/officeDocument/2006/relationships/slideLayout" Target="../slideLayouts/slideLayout194.xml"/><Relationship Id="rId12" Type="http://schemas.openxmlformats.org/officeDocument/2006/relationships/slideLayout" Target="../slideLayouts/slideLayout199.xml"/><Relationship Id="rId17" Type="http://schemas.openxmlformats.org/officeDocument/2006/relationships/slideLayout" Target="../slideLayouts/slideLayout204.xml"/><Relationship Id="rId25" Type="http://schemas.openxmlformats.org/officeDocument/2006/relationships/slideLayout" Target="../slideLayouts/slideLayout212.xml"/><Relationship Id="rId33" Type="http://schemas.openxmlformats.org/officeDocument/2006/relationships/slideLayout" Target="../slideLayouts/slideLayout220.xml"/><Relationship Id="rId38" Type="http://schemas.openxmlformats.org/officeDocument/2006/relationships/theme" Target="../theme/theme7.xml"/><Relationship Id="rId2" Type="http://schemas.openxmlformats.org/officeDocument/2006/relationships/slideLayout" Target="../slideLayouts/slideLayout189.xml"/><Relationship Id="rId16" Type="http://schemas.openxmlformats.org/officeDocument/2006/relationships/slideLayout" Target="../slideLayouts/slideLayout203.xml"/><Relationship Id="rId20" Type="http://schemas.openxmlformats.org/officeDocument/2006/relationships/slideLayout" Target="../slideLayouts/slideLayout207.xml"/><Relationship Id="rId29" Type="http://schemas.openxmlformats.org/officeDocument/2006/relationships/slideLayout" Target="../slideLayouts/slideLayout216.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24" Type="http://schemas.openxmlformats.org/officeDocument/2006/relationships/slideLayout" Target="../slideLayouts/slideLayout211.xml"/><Relationship Id="rId32" Type="http://schemas.openxmlformats.org/officeDocument/2006/relationships/slideLayout" Target="../slideLayouts/slideLayout219.xml"/><Relationship Id="rId37" Type="http://schemas.openxmlformats.org/officeDocument/2006/relationships/slideLayout" Target="../slideLayouts/slideLayout224.xml"/><Relationship Id="rId5" Type="http://schemas.openxmlformats.org/officeDocument/2006/relationships/slideLayout" Target="../slideLayouts/slideLayout192.xml"/><Relationship Id="rId15" Type="http://schemas.openxmlformats.org/officeDocument/2006/relationships/slideLayout" Target="../slideLayouts/slideLayout202.xml"/><Relationship Id="rId23" Type="http://schemas.openxmlformats.org/officeDocument/2006/relationships/slideLayout" Target="../slideLayouts/slideLayout210.xml"/><Relationship Id="rId28" Type="http://schemas.openxmlformats.org/officeDocument/2006/relationships/slideLayout" Target="../slideLayouts/slideLayout215.xml"/><Relationship Id="rId36" Type="http://schemas.openxmlformats.org/officeDocument/2006/relationships/slideLayout" Target="../slideLayouts/slideLayout223.xml"/><Relationship Id="rId10" Type="http://schemas.openxmlformats.org/officeDocument/2006/relationships/slideLayout" Target="../slideLayouts/slideLayout197.xml"/><Relationship Id="rId19" Type="http://schemas.openxmlformats.org/officeDocument/2006/relationships/slideLayout" Target="../slideLayouts/slideLayout206.xml"/><Relationship Id="rId31" Type="http://schemas.openxmlformats.org/officeDocument/2006/relationships/slideLayout" Target="../slideLayouts/slideLayout218.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slideLayout" Target="../slideLayouts/slideLayout201.xml"/><Relationship Id="rId22" Type="http://schemas.openxmlformats.org/officeDocument/2006/relationships/slideLayout" Target="../slideLayouts/slideLayout209.xml"/><Relationship Id="rId27" Type="http://schemas.openxmlformats.org/officeDocument/2006/relationships/slideLayout" Target="../slideLayouts/slideLayout214.xml"/><Relationship Id="rId30" Type="http://schemas.openxmlformats.org/officeDocument/2006/relationships/slideLayout" Target="../slideLayouts/slideLayout217.xml"/><Relationship Id="rId35" Type="http://schemas.openxmlformats.org/officeDocument/2006/relationships/slideLayout" Target="../slideLayouts/slideLayout2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pt-BR" dirty="0" smtClean="0"/>
              <a:t>Clique para editar o título mestre</a:t>
            </a:r>
            <a:endParaRPr lang="pt-BR" dirty="0"/>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dirty="0" smtClean="0"/>
              <a:t>Clique para editar 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9A9DEE-DB6A-4DA6-8885-418636020754}" type="datetime1">
              <a:rPr lang="pt-BR" smtClean="0"/>
              <a:t>27/04/2016</a:t>
            </a:fld>
            <a:endParaRPr lang="pt-BR" dirty="0"/>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dirty="0"/>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A0BB2B-8F84-41E0-8971-6676C0BADA27}" type="slidenum">
              <a:rPr lang="pt-BR" smtClean="0"/>
              <a:pPr/>
              <a:t>‹nº›</a:t>
            </a:fld>
            <a:endParaRPr lang="pt-BR" dirty="0"/>
          </a:p>
        </p:txBody>
      </p:sp>
    </p:spTree>
    <p:extLst>
      <p:ext uri="{BB962C8B-B14F-4D97-AF65-F5344CB8AC3E}">
        <p14:creationId xmlns:p14="http://schemas.microsoft.com/office/powerpoint/2010/main" val="1192969620"/>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8" r:id="rId3"/>
    <p:sldLayoutId id="2147483672" r:id="rId4"/>
    <p:sldLayoutId id="2147483682" r:id="rId5"/>
    <p:sldLayoutId id="2147483676" r:id="rId6"/>
    <p:sldLayoutId id="2147483650" r:id="rId7"/>
    <p:sldLayoutId id="2147483677" r:id="rId8"/>
    <p:sldLayoutId id="2147483678" r:id="rId9"/>
    <p:sldLayoutId id="2147483663" r:id="rId10"/>
    <p:sldLayoutId id="2147483661" r:id="rId11"/>
    <p:sldLayoutId id="2147483662" r:id="rId12"/>
    <p:sldLayoutId id="2147483669" r:id="rId13"/>
    <p:sldLayoutId id="2147483652" r:id="rId14"/>
    <p:sldLayoutId id="2147483665" r:id="rId15"/>
    <p:sldLayoutId id="2147483653" r:id="rId16"/>
    <p:sldLayoutId id="2147483654" r:id="rId17"/>
    <p:sldLayoutId id="2147483656" r:id="rId18"/>
    <p:sldLayoutId id="2147483679" r:id="rId19"/>
    <p:sldLayoutId id="2147483657" r:id="rId20"/>
    <p:sldLayoutId id="2147483680" r:id="rId21"/>
    <p:sldLayoutId id="2147483658" r:id="rId22"/>
    <p:sldLayoutId id="2147483681" r:id="rId23"/>
    <p:sldLayoutId id="2147483687" r:id="rId24"/>
    <p:sldLayoutId id="2147483688" r:id="rId25"/>
    <p:sldLayoutId id="2147483690" r:id="rId26"/>
    <p:sldLayoutId id="2147483693" r:id="rId27"/>
    <p:sldLayoutId id="2147483694" r:id="rId28"/>
    <p:sldLayoutId id="2147483695" r:id="rId29"/>
    <p:sldLayoutId id="2147483708" r:id="rId30"/>
    <p:sldLayoutId id="2147483709" r:id="rId31"/>
    <p:sldLayoutId id="2147483710" r:id="rId32"/>
    <p:sldLayoutId id="2147483711" r:id="rId33"/>
    <p:sldLayoutId id="2147483842" r:id="rId34"/>
  </p:sldLayoutIdLst>
  <p:hf hdr="0" ftr="0" dt="0"/>
  <p:txStyles>
    <p:titleStyle>
      <a:lvl1pPr algn="ctr" defTabSz="914400" rtl="0" eaLnBrk="1" latinLnBrk="0" hangingPunct="1">
        <a:spcBef>
          <a:spcPct val="0"/>
        </a:spcBef>
        <a:buNone/>
        <a:defRPr sz="3600" kern="1200" cap="all" baseline="0">
          <a:solidFill>
            <a:schemeClr val="accent3">
              <a:lumMod val="50000"/>
            </a:schemeClr>
          </a:solidFill>
          <a:latin typeface="Tahoma" pitchFamily="34" charset="0"/>
          <a:ea typeface="Tahoma" pitchFamily="34" charset="0"/>
          <a:cs typeface="Tahoma"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accent3">
              <a:lumMod val="50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2800" kern="1200">
          <a:solidFill>
            <a:schemeClr val="accent3">
              <a:lumMod val="50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Font typeface="Arial" pitchFamily="34" charset="0"/>
        <a:buChar char="•"/>
        <a:defRPr sz="2400" kern="1200">
          <a:solidFill>
            <a:schemeClr val="accent3">
              <a:lumMod val="50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Font typeface="Arial" pitchFamily="34" charset="0"/>
        <a:buChar char="–"/>
        <a:defRPr sz="2000" kern="1200">
          <a:solidFill>
            <a:schemeClr val="accent3">
              <a:lumMod val="50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Font typeface="Arial" pitchFamily="34" charset="0"/>
        <a:buChar char="»"/>
        <a:defRPr sz="2000" kern="1200">
          <a:solidFill>
            <a:schemeClr val="accent3">
              <a:lumMod val="50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pt-BR" dirty="0" smtClean="0"/>
              <a:t>Clique para editar o título mestre</a:t>
            </a:r>
            <a:endParaRPr lang="pt-BR" dirty="0"/>
          </a:p>
        </p:txBody>
      </p:sp>
      <p:sp>
        <p:nvSpPr>
          <p:cNvPr id="1027" name="Espaço Reservado para Tex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smtClean="0"/>
              <a:t>Clique para editar o texto mestre</a:t>
            </a:r>
          </a:p>
          <a:p>
            <a:pPr lvl="1"/>
            <a:r>
              <a:rPr lang="pt-BR" altLang="pt-BR" smtClean="0"/>
              <a:t>Segundo nível</a:t>
            </a:r>
          </a:p>
          <a:p>
            <a:pPr lvl="2"/>
            <a:r>
              <a:rPr lang="pt-BR" altLang="pt-BR" smtClean="0"/>
              <a:t>Terceiro nível</a:t>
            </a:r>
          </a:p>
          <a:p>
            <a:pPr lvl="3"/>
            <a:r>
              <a:rPr lang="pt-BR" altLang="pt-BR" smtClean="0"/>
              <a:t>Quarto nível</a:t>
            </a:r>
          </a:p>
          <a:p>
            <a:pPr lvl="4"/>
            <a:r>
              <a:rPr lang="pt-BR" altLang="pt-BR" smtClean="0"/>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77B610CF-41AE-4049-9E73-E7625BB977EB}" type="datetime1">
              <a:rPr lang="pt-BR" smtClean="0">
                <a:solidFill>
                  <a:prstClr val="black">
                    <a:tint val="75000"/>
                  </a:prstClr>
                </a:solidFill>
              </a:rPr>
              <a:t>27/04/2016</a:t>
            </a:fld>
            <a:endParaRPr lang="pt-BR" dirty="0">
              <a:solidFill>
                <a:prstClr val="black">
                  <a:tint val="75000"/>
                </a:prstClr>
              </a:solidFill>
            </a:endParaRP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pt-BR" dirty="0">
              <a:solidFill>
                <a:prstClr val="black">
                  <a:tint val="75000"/>
                </a:prstClr>
              </a:solidFill>
            </a:endParaRP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fontAlgn="base">
              <a:spcBef>
                <a:spcPct val="0"/>
              </a:spcBef>
              <a:spcAft>
                <a:spcPct val="0"/>
              </a:spcAft>
            </a:pPr>
            <a:fld id="{78827958-8085-4811-81FF-22716E6F7A73}" type="slidenum">
              <a:rPr lang="pt-BR" smtClean="0">
                <a:cs typeface="Arial" panose="020B0604020202020204" pitchFamily="34" charset="0"/>
              </a:rPr>
              <a:pPr fontAlgn="base">
                <a:spcBef>
                  <a:spcPct val="0"/>
                </a:spcBef>
                <a:spcAft>
                  <a:spcPct val="0"/>
                </a:spcAft>
              </a:pPr>
              <a:t>‹nº›</a:t>
            </a:fld>
            <a:endParaRPr lang="pt-BR" dirty="0" smtClean="0">
              <a:cs typeface="Arial" panose="020B0604020202020204" pitchFamily="34" charset="0"/>
            </a:endParaRPr>
          </a:p>
        </p:txBody>
      </p:sp>
    </p:spTree>
    <p:extLst>
      <p:ext uri="{BB962C8B-B14F-4D97-AF65-F5344CB8AC3E}">
        <p14:creationId xmlns:p14="http://schemas.microsoft.com/office/powerpoint/2010/main" val="802799191"/>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 id="2147483770" r:id="rId24"/>
    <p:sldLayoutId id="2147483771" r:id="rId25"/>
    <p:sldLayoutId id="2147483772" r:id="rId26"/>
    <p:sldLayoutId id="2147483773" r:id="rId27"/>
    <p:sldLayoutId id="2147483774" r:id="rId28"/>
    <p:sldLayoutId id="2147483775" r:id="rId29"/>
    <p:sldLayoutId id="2147483776" r:id="rId30"/>
    <p:sldLayoutId id="2147483777" r:id="rId31"/>
    <p:sldLayoutId id="2147483778" r:id="rId32"/>
    <p:sldLayoutId id="2147483779" r:id="rId33"/>
  </p:sldLayoutIdLst>
  <p:hf hdr="0" ftr="0" dt="0"/>
  <p:txStyles>
    <p:titleStyle>
      <a:lvl1pPr algn="ctr" rtl="0" eaLnBrk="0" fontAlgn="base" hangingPunct="0">
        <a:spcBef>
          <a:spcPct val="0"/>
        </a:spcBef>
        <a:spcAft>
          <a:spcPct val="0"/>
        </a:spcAft>
        <a:defRPr sz="3600" kern="1200" cap="all">
          <a:solidFill>
            <a:srgbClr val="4F6228"/>
          </a:solidFill>
          <a:latin typeface="Tahoma" pitchFamily="34" charset="0"/>
          <a:ea typeface="Tahoma" pitchFamily="34" charset="0"/>
          <a:cs typeface="Tahoma" pitchFamily="34" charset="0"/>
        </a:defRPr>
      </a:lvl1pPr>
      <a:lvl2pPr algn="ctr" rtl="0" eaLnBrk="0" fontAlgn="base" hangingPunct="0">
        <a:spcBef>
          <a:spcPct val="0"/>
        </a:spcBef>
        <a:spcAft>
          <a:spcPct val="0"/>
        </a:spcAft>
        <a:defRPr sz="3600">
          <a:solidFill>
            <a:srgbClr val="4F6228"/>
          </a:solidFill>
          <a:latin typeface="Tahoma" pitchFamily="34" charset="0"/>
          <a:cs typeface="Tahoma" pitchFamily="34" charset="0"/>
        </a:defRPr>
      </a:lvl2pPr>
      <a:lvl3pPr algn="ctr" rtl="0" eaLnBrk="0" fontAlgn="base" hangingPunct="0">
        <a:spcBef>
          <a:spcPct val="0"/>
        </a:spcBef>
        <a:spcAft>
          <a:spcPct val="0"/>
        </a:spcAft>
        <a:defRPr sz="3600">
          <a:solidFill>
            <a:srgbClr val="4F6228"/>
          </a:solidFill>
          <a:latin typeface="Tahoma" pitchFamily="34" charset="0"/>
          <a:cs typeface="Tahoma" pitchFamily="34" charset="0"/>
        </a:defRPr>
      </a:lvl3pPr>
      <a:lvl4pPr algn="ctr" rtl="0" eaLnBrk="0" fontAlgn="base" hangingPunct="0">
        <a:spcBef>
          <a:spcPct val="0"/>
        </a:spcBef>
        <a:spcAft>
          <a:spcPct val="0"/>
        </a:spcAft>
        <a:defRPr sz="3600">
          <a:solidFill>
            <a:srgbClr val="4F6228"/>
          </a:solidFill>
          <a:latin typeface="Tahoma" pitchFamily="34" charset="0"/>
          <a:cs typeface="Tahoma" pitchFamily="34" charset="0"/>
        </a:defRPr>
      </a:lvl4pPr>
      <a:lvl5pPr algn="ctr" rtl="0" eaLnBrk="0" fontAlgn="base" hangingPunct="0">
        <a:spcBef>
          <a:spcPct val="0"/>
        </a:spcBef>
        <a:spcAft>
          <a:spcPct val="0"/>
        </a:spcAft>
        <a:defRPr sz="3600">
          <a:solidFill>
            <a:srgbClr val="4F6228"/>
          </a:solidFill>
          <a:latin typeface="Tahoma" pitchFamily="34" charset="0"/>
          <a:cs typeface="Tahoma" pitchFamily="34" charset="0"/>
        </a:defRPr>
      </a:lvl5pPr>
      <a:lvl6pPr marL="457200" algn="ctr" rtl="0" fontAlgn="base">
        <a:spcBef>
          <a:spcPct val="0"/>
        </a:spcBef>
        <a:spcAft>
          <a:spcPct val="0"/>
        </a:spcAft>
        <a:defRPr sz="3600">
          <a:solidFill>
            <a:srgbClr val="4F6228"/>
          </a:solidFill>
          <a:latin typeface="Tahoma" pitchFamily="34" charset="0"/>
          <a:cs typeface="Tahoma" pitchFamily="34" charset="0"/>
        </a:defRPr>
      </a:lvl6pPr>
      <a:lvl7pPr marL="914400" algn="ctr" rtl="0" fontAlgn="base">
        <a:spcBef>
          <a:spcPct val="0"/>
        </a:spcBef>
        <a:spcAft>
          <a:spcPct val="0"/>
        </a:spcAft>
        <a:defRPr sz="3600">
          <a:solidFill>
            <a:srgbClr val="4F6228"/>
          </a:solidFill>
          <a:latin typeface="Tahoma" pitchFamily="34" charset="0"/>
          <a:cs typeface="Tahoma" pitchFamily="34" charset="0"/>
        </a:defRPr>
      </a:lvl7pPr>
      <a:lvl8pPr marL="1371600" algn="ctr" rtl="0" fontAlgn="base">
        <a:spcBef>
          <a:spcPct val="0"/>
        </a:spcBef>
        <a:spcAft>
          <a:spcPct val="0"/>
        </a:spcAft>
        <a:defRPr sz="3600">
          <a:solidFill>
            <a:srgbClr val="4F6228"/>
          </a:solidFill>
          <a:latin typeface="Tahoma" pitchFamily="34" charset="0"/>
          <a:cs typeface="Tahoma" pitchFamily="34" charset="0"/>
        </a:defRPr>
      </a:lvl8pPr>
      <a:lvl9pPr marL="1828800" algn="ctr" rtl="0" fontAlgn="base">
        <a:spcBef>
          <a:spcPct val="0"/>
        </a:spcBef>
        <a:spcAft>
          <a:spcPct val="0"/>
        </a:spcAft>
        <a:defRPr sz="3600">
          <a:solidFill>
            <a:srgbClr val="4F6228"/>
          </a:solidFill>
          <a:latin typeface="Tahoma" pitchFamily="34" charset="0"/>
          <a:cs typeface="Tahoma"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4F6228"/>
          </a:solidFill>
          <a:latin typeface="Tahoma" pitchFamily="34" charset="0"/>
          <a:ea typeface="Tahoma" pitchFamily="34" charset="0"/>
          <a:cs typeface="Tahoma"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4F6228"/>
          </a:solidFill>
          <a:latin typeface="Tahoma" pitchFamily="34" charset="0"/>
          <a:ea typeface="Tahoma" pitchFamily="34" charset="0"/>
          <a:cs typeface="Tahoma"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4F6228"/>
          </a:solidFill>
          <a:latin typeface="Tahoma" pitchFamily="34" charset="0"/>
          <a:ea typeface="Tahoma" pitchFamily="34" charset="0"/>
          <a:cs typeface="Tahoma"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4F6228"/>
          </a:solidFill>
          <a:latin typeface="Tahoma" pitchFamily="34" charset="0"/>
          <a:ea typeface="Tahoma" pitchFamily="34" charset="0"/>
          <a:cs typeface="Tahoma"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4F6228"/>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pt-BR" dirty="0" smtClean="0"/>
              <a:t>Clique para editar o título mestre</a:t>
            </a:r>
            <a:endParaRPr lang="pt-BR" dirty="0"/>
          </a:p>
        </p:txBody>
      </p:sp>
      <p:sp>
        <p:nvSpPr>
          <p:cNvPr id="1027" name="Espaço Reservado para Tex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smtClean="0"/>
              <a:t>Clique para editar o texto mestre</a:t>
            </a:r>
          </a:p>
          <a:p>
            <a:pPr lvl="1"/>
            <a:r>
              <a:rPr lang="pt-BR" altLang="pt-BR" smtClean="0"/>
              <a:t>Segundo nível</a:t>
            </a:r>
          </a:p>
          <a:p>
            <a:pPr lvl="2"/>
            <a:r>
              <a:rPr lang="pt-BR" altLang="pt-BR" smtClean="0"/>
              <a:t>Terceiro nível</a:t>
            </a:r>
          </a:p>
          <a:p>
            <a:pPr lvl="3"/>
            <a:r>
              <a:rPr lang="pt-BR" altLang="pt-BR" smtClean="0"/>
              <a:t>Quarto nível</a:t>
            </a:r>
          </a:p>
          <a:p>
            <a:pPr lvl="4"/>
            <a:r>
              <a:rPr lang="pt-BR" altLang="pt-BR" smtClean="0"/>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69E5B169-B354-4A91-897F-21CD7CFF7E2B}" type="datetime1">
              <a:rPr lang="pt-BR" smtClean="0">
                <a:solidFill>
                  <a:prstClr val="black">
                    <a:tint val="75000"/>
                  </a:prstClr>
                </a:solidFill>
              </a:rPr>
              <a:t>27/04/2016</a:t>
            </a:fld>
            <a:endParaRPr lang="pt-BR" dirty="0">
              <a:solidFill>
                <a:prstClr val="black">
                  <a:tint val="75000"/>
                </a:prstClr>
              </a:solidFill>
            </a:endParaRP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pt-BR" dirty="0">
              <a:solidFill>
                <a:prstClr val="black">
                  <a:tint val="75000"/>
                </a:prstClr>
              </a:solidFill>
            </a:endParaRP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fontAlgn="base">
              <a:spcBef>
                <a:spcPct val="0"/>
              </a:spcBef>
              <a:spcAft>
                <a:spcPct val="0"/>
              </a:spcAft>
            </a:pPr>
            <a:fld id="{78827958-8085-4811-81FF-22716E6F7A73}" type="slidenum">
              <a:rPr lang="pt-BR" smtClean="0">
                <a:cs typeface="Arial" panose="020B0604020202020204" pitchFamily="34" charset="0"/>
              </a:rPr>
              <a:pPr fontAlgn="base">
                <a:spcBef>
                  <a:spcPct val="0"/>
                </a:spcBef>
                <a:spcAft>
                  <a:spcPct val="0"/>
                </a:spcAft>
              </a:pPr>
              <a:t>‹nº›</a:t>
            </a:fld>
            <a:endParaRPr lang="pt-BR" dirty="0" smtClean="0">
              <a:cs typeface="Arial" panose="020B0604020202020204" pitchFamily="34" charset="0"/>
            </a:endParaRPr>
          </a:p>
        </p:txBody>
      </p:sp>
    </p:spTree>
    <p:extLst>
      <p:ext uri="{BB962C8B-B14F-4D97-AF65-F5344CB8AC3E}">
        <p14:creationId xmlns:p14="http://schemas.microsoft.com/office/powerpoint/2010/main" val="219992116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 id="2147483798" r:id="rId18"/>
    <p:sldLayoutId id="2147483799" r:id="rId19"/>
    <p:sldLayoutId id="2147483800" r:id="rId20"/>
    <p:sldLayoutId id="2147483801" r:id="rId21"/>
    <p:sldLayoutId id="2147483802" r:id="rId22"/>
    <p:sldLayoutId id="2147483803" r:id="rId23"/>
    <p:sldLayoutId id="2147483804" r:id="rId24"/>
    <p:sldLayoutId id="2147483805" r:id="rId25"/>
    <p:sldLayoutId id="2147483806" r:id="rId26"/>
    <p:sldLayoutId id="2147483807" r:id="rId27"/>
    <p:sldLayoutId id="2147483808" r:id="rId28"/>
    <p:sldLayoutId id="2147483809" r:id="rId29"/>
    <p:sldLayoutId id="2147483810" r:id="rId30"/>
    <p:sldLayoutId id="2147483811" r:id="rId31"/>
    <p:sldLayoutId id="2147483812" r:id="rId32"/>
    <p:sldLayoutId id="2147483813" r:id="rId33"/>
    <p:sldLayoutId id="2147483916" r:id="rId34"/>
  </p:sldLayoutIdLst>
  <p:hf hdr="0" ftr="0" dt="0"/>
  <p:txStyles>
    <p:titleStyle>
      <a:lvl1pPr algn="ctr" rtl="0" eaLnBrk="0" fontAlgn="base" hangingPunct="0">
        <a:spcBef>
          <a:spcPct val="0"/>
        </a:spcBef>
        <a:spcAft>
          <a:spcPct val="0"/>
        </a:spcAft>
        <a:defRPr sz="3600" kern="1200" cap="all">
          <a:solidFill>
            <a:srgbClr val="4F6228"/>
          </a:solidFill>
          <a:latin typeface="Tahoma" pitchFamily="34" charset="0"/>
          <a:ea typeface="Tahoma" pitchFamily="34" charset="0"/>
          <a:cs typeface="Tahoma" pitchFamily="34" charset="0"/>
        </a:defRPr>
      </a:lvl1pPr>
      <a:lvl2pPr algn="ctr" rtl="0" eaLnBrk="0" fontAlgn="base" hangingPunct="0">
        <a:spcBef>
          <a:spcPct val="0"/>
        </a:spcBef>
        <a:spcAft>
          <a:spcPct val="0"/>
        </a:spcAft>
        <a:defRPr sz="3600">
          <a:solidFill>
            <a:srgbClr val="4F6228"/>
          </a:solidFill>
          <a:latin typeface="Tahoma" pitchFamily="34" charset="0"/>
          <a:cs typeface="Tahoma" pitchFamily="34" charset="0"/>
        </a:defRPr>
      </a:lvl2pPr>
      <a:lvl3pPr algn="ctr" rtl="0" eaLnBrk="0" fontAlgn="base" hangingPunct="0">
        <a:spcBef>
          <a:spcPct val="0"/>
        </a:spcBef>
        <a:spcAft>
          <a:spcPct val="0"/>
        </a:spcAft>
        <a:defRPr sz="3600">
          <a:solidFill>
            <a:srgbClr val="4F6228"/>
          </a:solidFill>
          <a:latin typeface="Tahoma" pitchFamily="34" charset="0"/>
          <a:cs typeface="Tahoma" pitchFamily="34" charset="0"/>
        </a:defRPr>
      </a:lvl3pPr>
      <a:lvl4pPr algn="ctr" rtl="0" eaLnBrk="0" fontAlgn="base" hangingPunct="0">
        <a:spcBef>
          <a:spcPct val="0"/>
        </a:spcBef>
        <a:spcAft>
          <a:spcPct val="0"/>
        </a:spcAft>
        <a:defRPr sz="3600">
          <a:solidFill>
            <a:srgbClr val="4F6228"/>
          </a:solidFill>
          <a:latin typeface="Tahoma" pitchFamily="34" charset="0"/>
          <a:cs typeface="Tahoma" pitchFamily="34" charset="0"/>
        </a:defRPr>
      </a:lvl4pPr>
      <a:lvl5pPr algn="ctr" rtl="0" eaLnBrk="0" fontAlgn="base" hangingPunct="0">
        <a:spcBef>
          <a:spcPct val="0"/>
        </a:spcBef>
        <a:spcAft>
          <a:spcPct val="0"/>
        </a:spcAft>
        <a:defRPr sz="3600">
          <a:solidFill>
            <a:srgbClr val="4F6228"/>
          </a:solidFill>
          <a:latin typeface="Tahoma" pitchFamily="34" charset="0"/>
          <a:cs typeface="Tahoma" pitchFamily="34" charset="0"/>
        </a:defRPr>
      </a:lvl5pPr>
      <a:lvl6pPr marL="457200" algn="ctr" rtl="0" fontAlgn="base">
        <a:spcBef>
          <a:spcPct val="0"/>
        </a:spcBef>
        <a:spcAft>
          <a:spcPct val="0"/>
        </a:spcAft>
        <a:defRPr sz="3600">
          <a:solidFill>
            <a:srgbClr val="4F6228"/>
          </a:solidFill>
          <a:latin typeface="Tahoma" pitchFamily="34" charset="0"/>
          <a:cs typeface="Tahoma" pitchFamily="34" charset="0"/>
        </a:defRPr>
      </a:lvl6pPr>
      <a:lvl7pPr marL="914400" algn="ctr" rtl="0" fontAlgn="base">
        <a:spcBef>
          <a:spcPct val="0"/>
        </a:spcBef>
        <a:spcAft>
          <a:spcPct val="0"/>
        </a:spcAft>
        <a:defRPr sz="3600">
          <a:solidFill>
            <a:srgbClr val="4F6228"/>
          </a:solidFill>
          <a:latin typeface="Tahoma" pitchFamily="34" charset="0"/>
          <a:cs typeface="Tahoma" pitchFamily="34" charset="0"/>
        </a:defRPr>
      </a:lvl7pPr>
      <a:lvl8pPr marL="1371600" algn="ctr" rtl="0" fontAlgn="base">
        <a:spcBef>
          <a:spcPct val="0"/>
        </a:spcBef>
        <a:spcAft>
          <a:spcPct val="0"/>
        </a:spcAft>
        <a:defRPr sz="3600">
          <a:solidFill>
            <a:srgbClr val="4F6228"/>
          </a:solidFill>
          <a:latin typeface="Tahoma" pitchFamily="34" charset="0"/>
          <a:cs typeface="Tahoma" pitchFamily="34" charset="0"/>
        </a:defRPr>
      </a:lvl8pPr>
      <a:lvl9pPr marL="1828800" algn="ctr" rtl="0" fontAlgn="base">
        <a:spcBef>
          <a:spcPct val="0"/>
        </a:spcBef>
        <a:spcAft>
          <a:spcPct val="0"/>
        </a:spcAft>
        <a:defRPr sz="3600">
          <a:solidFill>
            <a:srgbClr val="4F6228"/>
          </a:solidFill>
          <a:latin typeface="Tahoma" pitchFamily="34" charset="0"/>
          <a:cs typeface="Tahoma"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4F6228"/>
          </a:solidFill>
          <a:latin typeface="Tahoma" pitchFamily="34" charset="0"/>
          <a:ea typeface="Tahoma" pitchFamily="34" charset="0"/>
          <a:cs typeface="Tahoma"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4F6228"/>
          </a:solidFill>
          <a:latin typeface="Tahoma" pitchFamily="34" charset="0"/>
          <a:ea typeface="Tahoma" pitchFamily="34" charset="0"/>
          <a:cs typeface="Tahoma"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4F6228"/>
          </a:solidFill>
          <a:latin typeface="Tahoma" pitchFamily="34" charset="0"/>
          <a:ea typeface="Tahoma" pitchFamily="34" charset="0"/>
          <a:cs typeface="Tahoma"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4F6228"/>
          </a:solidFill>
          <a:latin typeface="Tahoma" pitchFamily="34" charset="0"/>
          <a:ea typeface="Tahoma" pitchFamily="34" charset="0"/>
          <a:cs typeface="Tahoma"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4F6228"/>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pt-BR" smtClean="0"/>
              <a:t>Clique para editar o título mestre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74B254-6F9D-45C1-8416-6FF13D94E111}" type="datetime1">
              <a:rPr lang="pt-BR" smtClean="0">
                <a:solidFill>
                  <a:prstClr val="black">
                    <a:tint val="75000"/>
                  </a:prstClr>
                </a:solidFill>
              </a:rPr>
              <a:t>27/04/2016</a:t>
            </a:fld>
            <a:endParaRPr lang="pt-BR" dirty="0">
              <a:solidFill>
                <a:prstClr val="black">
                  <a:tint val="75000"/>
                </a:prstClr>
              </a:solidFill>
            </a:endParaRPr>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dirty="0">
              <a:solidFill>
                <a:prstClr val="black">
                  <a:tint val="75000"/>
                </a:prstClr>
              </a:solidFill>
            </a:endParaRPr>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E200EB-08D2-4638-BD7D-EF53219B4105}"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772636843"/>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713" r:id="rId12"/>
    <p:sldLayoutId id="2147483714" r:id="rId13"/>
    <p:sldLayoutId id="2147483715" r:id="rId14"/>
    <p:sldLayoutId id="2147483716" r:id="rId15"/>
    <p:sldLayoutId id="2147483717" r:id="rId16"/>
    <p:sldLayoutId id="2147483718" r:id="rId17"/>
    <p:sldLayoutId id="2147483722" r:id="rId18"/>
    <p:sldLayoutId id="2147483723" r:id="rId19"/>
    <p:sldLayoutId id="2147483724" r:id="rId20"/>
    <p:sldLayoutId id="2147483725" r:id="rId21"/>
    <p:sldLayoutId id="2147483726" r:id="rId22"/>
    <p:sldLayoutId id="2147483727" r:id="rId23"/>
    <p:sldLayoutId id="2147483728" r:id="rId24"/>
    <p:sldLayoutId id="2147483729" r:id="rId25"/>
    <p:sldLayoutId id="2147483734" r:id="rId26"/>
    <p:sldLayoutId id="2147483735" r:id="rId27"/>
    <p:sldLayoutId id="2147483736" r:id="rId28"/>
    <p:sldLayoutId id="2147483737" r:id="rId29"/>
    <p:sldLayoutId id="2147483738" r:id="rId30"/>
    <p:sldLayoutId id="2147483739" r:id="rId31"/>
    <p:sldLayoutId id="2147483740" r:id="rId32"/>
    <p:sldLayoutId id="2147483741" r:id="rId33"/>
    <p:sldLayoutId id="2147483742" r:id="rId34"/>
    <p:sldLayoutId id="2147483743" r:id="rId35"/>
    <p:sldLayoutId id="2147483744" r:id="rId36"/>
    <p:sldLayoutId id="2147483745" r:id="rId3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pt-BR" smtClean="0"/>
              <a:t>Clique para editar o título mestre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1197">
                <a:solidFill>
                  <a:schemeClr val="tx1">
                    <a:tint val="75000"/>
                  </a:schemeClr>
                </a:solidFill>
              </a:defRPr>
            </a:lvl1pPr>
          </a:lstStyle>
          <a:p>
            <a:fld id="{034265C5-00A2-4386-B482-C438F8FA3C00}" type="datetime1">
              <a:rPr lang="pt-BR" smtClean="0">
                <a:solidFill>
                  <a:prstClr val="black">
                    <a:tint val="75000"/>
                  </a:prstClr>
                </a:solidFill>
              </a:rPr>
              <a:t>27/04/2016</a:t>
            </a:fld>
            <a:endParaRPr lang="pt-BR" dirty="0">
              <a:solidFill>
                <a:prstClr val="black">
                  <a:tint val="75000"/>
                </a:prstClr>
              </a:solidFill>
            </a:endParaRPr>
          </a:p>
        </p:txBody>
      </p:sp>
      <p:sp>
        <p:nvSpPr>
          <p:cNvPr id="5" name="Footer Placeholder 4"/>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1197">
                <a:solidFill>
                  <a:schemeClr val="tx1">
                    <a:tint val="75000"/>
                  </a:schemeClr>
                </a:solidFill>
              </a:defRPr>
            </a:lvl1pPr>
          </a:lstStyle>
          <a:p>
            <a:endParaRPr lang="pt-BR" dirty="0">
              <a:solidFill>
                <a:prstClr val="black">
                  <a:tint val="75000"/>
                </a:prstClr>
              </a:solidFill>
            </a:endParaRPr>
          </a:p>
        </p:txBody>
      </p:sp>
      <p:sp>
        <p:nvSpPr>
          <p:cNvPr id="6" name="Slide Number Placeholder 5"/>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1197">
                <a:solidFill>
                  <a:schemeClr val="tx1">
                    <a:tint val="75000"/>
                  </a:schemeClr>
                </a:solidFill>
              </a:defRPr>
            </a:lvl1pPr>
          </a:lstStyle>
          <a:p>
            <a:fld id="{23E200EB-08D2-4638-BD7D-EF53219B4105}"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3996404003"/>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Lst>
  <p:hf hdr="0" ftr="0" dt="0"/>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pt-BR" dirty="0" smtClean="0"/>
              <a:t>Clique para editar o título mestre</a:t>
            </a:r>
            <a:endParaRPr lang="pt-BR" dirty="0"/>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dirty="0" smtClean="0"/>
              <a:t>Clique para editar 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D8AC95-62FB-42E3-8B99-784F285C651F}" type="datetime1">
              <a:rPr lang="pt-BR" smtClean="0">
                <a:solidFill>
                  <a:prstClr val="black">
                    <a:tint val="75000"/>
                  </a:prstClr>
                </a:solidFill>
              </a:rPr>
              <a:t>27/04/2016</a:t>
            </a:fld>
            <a:endParaRPr lang="pt-BR" dirty="0">
              <a:solidFill>
                <a:prstClr val="black">
                  <a:tint val="75000"/>
                </a:prstClr>
              </a:solidFill>
            </a:endParaRP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dirty="0">
              <a:solidFill>
                <a:prstClr val="black">
                  <a:tint val="75000"/>
                </a:prstClr>
              </a:solidFill>
            </a:endParaRP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A0BB2B-8F84-41E0-8971-6676C0BADA27}"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4163845675"/>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 id="2147483860" r:id="rId17"/>
    <p:sldLayoutId id="2147483861" r:id="rId18"/>
    <p:sldLayoutId id="2147483862" r:id="rId19"/>
    <p:sldLayoutId id="2147483863" r:id="rId20"/>
    <p:sldLayoutId id="2147483864" r:id="rId21"/>
    <p:sldLayoutId id="2147483865" r:id="rId22"/>
    <p:sldLayoutId id="2147483866" r:id="rId23"/>
    <p:sldLayoutId id="2147483867" r:id="rId24"/>
    <p:sldLayoutId id="2147483868" r:id="rId25"/>
    <p:sldLayoutId id="2147483869" r:id="rId26"/>
    <p:sldLayoutId id="2147483870" r:id="rId27"/>
    <p:sldLayoutId id="2147483871" r:id="rId28"/>
    <p:sldLayoutId id="2147483872" r:id="rId29"/>
    <p:sldLayoutId id="2147483873" r:id="rId30"/>
    <p:sldLayoutId id="2147483874" r:id="rId31"/>
    <p:sldLayoutId id="2147483875" r:id="rId32"/>
    <p:sldLayoutId id="2147483876" r:id="rId33"/>
    <p:sldLayoutId id="2147483877" r:id="rId34"/>
  </p:sldLayoutIdLst>
  <p:hf hdr="0" ftr="0" dt="0"/>
  <p:txStyles>
    <p:titleStyle>
      <a:lvl1pPr algn="ctr" defTabSz="914400" rtl="0" eaLnBrk="1" latinLnBrk="0" hangingPunct="1">
        <a:spcBef>
          <a:spcPct val="0"/>
        </a:spcBef>
        <a:buNone/>
        <a:defRPr sz="3600" kern="1200" cap="all" baseline="0">
          <a:solidFill>
            <a:schemeClr val="accent3">
              <a:lumMod val="50000"/>
            </a:schemeClr>
          </a:solidFill>
          <a:latin typeface="Tahoma" pitchFamily="34" charset="0"/>
          <a:ea typeface="Tahoma" pitchFamily="34" charset="0"/>
          <a:cs typeface="Tahoma"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accent3">
              <a:lumMod val="50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2800" kern="1200">
          <a:solidFill>
            <a:schemeClr val="accent3">
              <a:lumMod val="50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Font typeface="Arial" pitchFamily="34" charset="0"/>
        <a:buChar char="•"/>
        <a:defRPr sz="2400" kern="1200">
          <a:solidFill>
            <a:schemeClr val="accent3">
              <a:lumMod val="50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Font typeface="Arial" pitchFamily="34" charset="0"/>
        <a:buChar char="–"/>
        <a:defRPr sz="2000" kern="1200">
          <a:solidFill>
            <a:schemeClr val="accent3">
              <a:lumMod val="50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Font typeface="Arial" pitchFamily="34" charset="0"/>
        <a:buChar char="»"/>
        <a:defRPr sz="2000" kern="1200">
          <a:solidFill>
            <a:schemeClr val="accent3">
              <a:lumMod val="50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pt-BR" smtClean="0"/>
              <a:t>Clique para editar o título mestre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A929A0-00BF-425F-8CAE-BBE3AF1B2A22}" type="datetime1">
              <a:rPr lang="pt-BR" smtClean="0">
                <a:solidFill>
                  <a:prstClr val="black">
                    <a:tint val="75000"/>
                  </a:prstClr>
                </a:solidFill>
              </a:rPr>
              <a:t>27/04/2016</a:t>
            </a:fld>
            <a:endParaRPr lang="pt-BR" dirty="0">
              <a:solidFill>
                <a:prstClr val="black">
                  <a:tint val="75000"/>
                </a:prstClr>
              </a:solidFill>
            </a:endParaRPr>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dirty="0">
              <a:solidFill>
                <a:prstClr val="black">
                  <a:tint val="75000"/>
                </a:prstClr>
              </a:solidFill>
            </a:endParaRPr>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E200EB-08D2-4638-BD7D-EF53219B4105}"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4286592627"/>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 id="2147483892" r:id="rId14"/>
    <p:sldLayoutId id="2147483893" r:id="rId15"/>
    <p:sldLayoutId id="2147483894" r:id="rId16"/>
    <p:sldLayoutId id="2147483895" r:id="rId17"/>
    <p:sldLayoutId id="2147483896" r:id="rId18"/>
    <p:sldLayoutId id="2147483897" r:id="rId19"/>
    <p:sldLayoutId id="2147483898" r:id="rId20"/>
    <p:sldLayoutId id="2147483899" r:id="rId21"/>
    <p:sldLayoutId id="2147483900" r:id="rId22"/>
    <p:sldLayoutId id="2147483901" r:id="rId23"/>
    <p:sldLayoutId id="2147483902" r:id="rId24"/>
    <p:sldLayoutId id="2147483903" r:id="rId25"/>
    <p:sldLayoutId id="2147483904" r:id="rId26"/>
    <p:sldLayoutId id="2147483905" r:id="rId27"/>
    <p:sldLayoutId id="2147483906" r:id="rId28"/>
    <p:sldLayoutId id="2147483907" r:id="rId29"/>
    <p:sldLayoutId id="2147483908" r:id="rId30"/>
    <p:sldLayoutId id="2147483909" r:id="rId31"/>
    <p:sldLayoutId id="2147483910" r:id="rId32"/>
    <p:sldLayoutId id="2147483911" r:id="rId33"/>
    <p:sldLayoutId id="2147483912" r:id="rId34"/>
    <p:sldLayoutId id="2147483913" r:id="rId35"/>
    <p:sldLayoutId id="2147483914" r:id="rId36"/>
    <p:sldLayoutId id="2147483915" r:id="rId3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03.xml"/><Relationship Id="rId1" Type="http://schemas.openxmlformats.org/officeDocument/2006/relationships/themeOverride" Target="../theme/themeOverride1.xml"/><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03.xml"/><Relationship Id="rId1" Type="http://schemas.openxmlformats.org/officeDocument/2006/relationships/themeOverride" Target="../theme/themeOverride9.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07.xml"/><Relationship Id="rId1" Type="http://schemas.openxmlformats.org/officeDocument/2006/relationships/themeOverride" Target="../theme/themeOverride10.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07.xml"/><Relationship Id="rId1" Type="http://schemas.openxmlformats.org/officeDocument/2006/relationships/themeOverride" Target="../theme/themeOverride11.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07.xml"/><Relationship Id="rId1" Type="http://schemas.openxmlformats.org/officeDocument/2006/relationships/themeOverride" Target="../theme/themeOverride1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03.xml"/><Relationship Id="rId1" Type="http://schemas.openxmlformats.org/officeDocument/2006/relationships/themeOverride" Target="../theme/themeOverride13.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07.xml"/><Relationship Id="rId1" Type="http://schemas.openxmlformats.org/officeDocument/2006/relationships/themeOverride" Target="../theme/themeOverride14.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07.xml"/><Relationship Id="rId1" Type="http://schemas.openxmlformats.org/officeDocument/2006/relationships/themeOverride" Target="../theme/themeOverride15.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07.xml"/><Relationship Id="rId1" Type="http://schemas.openxmlformats.org/officeDocument/2006/relationships/themeOverride" Target="../theme/themeOverride16.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03.xml"/><Relationship Id="rId1" Type="http://schemas.openxmlformats.org/officeDocument/2006/relationships/themeOverride" Target="../theme/themeOverride17.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03.xml"/><Relationship Id="rId1" Type="http://schemas.openxmlformats.org/officeDocument/2006/relationships/themeOverride" Target="../theme/themeOverr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07.xml"/><Relationship Id="rId1" Type="http://schemas.openxmlformats.org/officeDocument/2006/relationships/themeOverride" Target="../theme/themeOverride18.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03.xml"/><Relationship Id="rId1" Type="http://schemas.openxmlformats.org/officeDocument/2006/relationships/themeOverride" Target="../theme/themeOverride19.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03.xml"/><Relationship Id="rId1" Type="http://schemas.openxmlformats.org/officeDocument/2006/relationships/themeOverride" Target="../theme/themeOverride20.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03.xml"/><Relationship Id="rId1" Type="http://schemas.openxmlformats.org/officeDocument/2006/relationships/themeOverride" Target="../theme/themeOverride21.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40.xml"/><Relationship Id="rId1" Type="http://schemas.openxmlformats.org/officeDocument/2006/relationships/themeOverride" Target="../theme/themeOverride22.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03.xml"/><Relationship Id="rId1" Type="http://schemas.openxmlformats.org/officeDocument/2006/relationships/themeOverride" Target="../theme/themeOverride23.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03.xml"/><Relationship Id="rId1" Type="http://schemas.openxmlformats.org/officeDocument/2006/relationships/themeOverride" Target="../theme/themeOverride24.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40.xml"/><Relationship Id="rId1" Type="http://schemas.openxmlformats.org/officeDocument/2006/relationships/themeOverride" Target="../theme/themeOverride25.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03.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89.xml"/><Relationship Id="rId1" Type="http://schemas.openxmlformats.org/officeDocument/2006/relationships/themeOverride" Target="../theme/themeOverride26.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89.xml"/><Relationship Id="rId1" Type="http://schemas.openxmlformats.org/officeDocument/2006/relationships/themeOverride" Target="../theme/themeOverride27.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89.xml"/><Relationship Id="rId1" Type="http://schemas.openxmlformats.org/officeDocument/2006/relationships/themeOverride" Target="../theme/themeOverride28.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89.xml"/><Relationship Id="rId1" Type="http://schemas.openxmlformats.org/officeDocument/2006/relationships/themeOverride" Target="../theme/themeOverride29.xml"/><Relationship Id="rId5" Type="http://schemas.openxmlformats.org/officeDocument/2006/relationships/image" Target="../media/image46.png"/><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89.xml"/><Relationship Id="rId1" Type="http://schemas.openxmlformats.org/officeDocument/2006/relationships/themeOverride" Target="../theme/themeOverride30.xml"/><Relationship Id="rId5" Type="http://schemas.openxmlformats.org/officeDocument/2006/relationships/image" Target="../media/image47.png"/><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94.xml"/><Relationship Id="rId1" Type="http://schemas.openxmlformats.org/officeDocument/2006/relationships/themeOverride" Target="../theme/themeOverride31.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94.xml"/><Relationship Id="rId1" Type="http://schemas.openxmlformats.org/officeDocument/2006/relationships/themeOverride" Target="../theme/themeOverride32.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94.xml"/><Relationship Id="rId1" Type="http://schemas.openxmlformats.org/officeDocument/2006/relationships/themeOverride" Target="../theme/themeOverride33.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94.xml"/><Relationship Id="rId1" Type="http://schemas.openxmlformats.org/officeDocument/2006/relationships/themeOverride" Target="../theme/themeOverride34.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03.xml"/><Relationship Id="rId1" Type="http://schemas.openxmlformats.org/officeDocument/2006/relationships/themeOverride" Target="../theme/themeOverr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94.xml"/><Relationship Id="rId1" Type="http://schemas.openxmlformats.org/officeDocument/2006/relationships/themeOverride" Target="../theme/themeOverride35.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94.xml"/><Relationship Id="rId1" Type="http://schemas.openxmlformats.org/officeDocument/2006/relationships/themeOverride" Target="../theme/themeOverride36.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94.xml"/><Relationship Id="rId1" Type="http://schemas.openxmlformats.org/officeDocument/2006/relationships/themeOverride" Target="../theme/themeOverride3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03.xml"/><Relationship Id="rId1" Type="http://schemas.openxmlformats.org/officeDocument/2006/relationships/themeOverride" Target="../theme/themeOverr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03.xml"/><Relationship Id="rId1" Type="http://schemas.openxmlformats.org/officeDocument/2006/relationships/themeOverride" Target="../theme/themeOverride6.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03.xml"/><Relationship Id="rId1" Type="http://schemas.openxmlformats.org/officeDocument/2006/relationships/themeOverride" Target="../theme/themeOverride7.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03.xml"/><Relationship Id="rId1" Type="http://schemas.openxmlformats.org/officeDocument/2006/relationships/themeOverride" Target="../theme/themeOverride8.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3906" name="Picture 2" descr="C:\Users\Ieda\AppData\Local\Microsoft\Windows\Temporary Internet Files\Content.Outlook\2VXPSJ0W\_Logo e Selo-01 (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79711" y="332656"/>
            <a:ext cx="5259399" cy="2958412"/>
          </a:xfrm>
          <a:prstGeom prst="rect">
            <a:avLst/>
          </a:prstGeom>
          <a:noFill/>
          <a:extLst>
            <a:ext uri="{909E8E84-426E-40DD-AFC4-6F175D3DCCD1}">
              <a14:hiddenFill xmlns:a14="http://schemas.microsoft.com/office/drawing/2010/main">
                <a:solidFill>
                  <a:srgbClr val="FFFFFF"/>
                </a:solidFill>
              </a14:hiddenFill>
            </a:ext>
          </a:extLst>
        </p:spPr>
      </p:pic>
      <p:sp>
        <p:nvSpPr>
          <p:cNvPr id="4" name="Título 3"/>
          <p:cNvSpPr>
            <a:spLocks noGrp="1"/>
          </p:cNvSpPr>
          <p:nvPr>
            <p:ph type="title"/>
          </p:nvPr>
        </p:nvSpPr>
        <p:spPr>
          <a:xfrm>
            <a:off x="395536" y="1964785"/>
            <a:ext cx="8496300" cy="598487"/>
          </a:xfrm>
        </p:spPr>
        <p:txBody>
          <a:bodyPr>
            <a:noAutofit/>
          </a:bodyPr>
          <a:lstStyle/>
          <a:p>
            <a:pPr algn="ctr">
              <a:lnSpc>
                <a:spcPct val="200000"/>
              </a:lnSpc>
              <a:defRPr/>
            </a:pPr>
            <a:r>
              <a:rPr lang="pt-BR" sz="4800" b="1" dirty="0" smtClean="0">
                <a:solidFill>
                  <a:srgbClr val="4F6228"/>
                </a:solidFill>
                <a:effectLst>
                  <a:outerShdw blurRad="38100" dist="38100" dir="2700000" algn="tl">
                    <a:srgbClr val="000000">
                      <a:alpha val="43137"/>
                    </a:srgbClr>
                  </a:outerShdw>
                </a:effectLst>
                <a:ea typeface="MS PGothic" pitchFamily="34" charset="-128"/>
              </a:rPr>
              <a:t/>
            </a:r>
            <a:br>
              <a:rPr lang="pt-BR" sz="4800" b="1" dirty="0" smtClean="0">
                <a:solidFill>
                  <a:srgbClr val="4F6228"/>
                </a:solidFill>
                <a:effectLst>
                  <a:outerShdw blurRad="38100" dist="38100" dir="2700000" algn="tl">
                    <a:srgbClr val="000000">
                      <a:alpha val="43137"/>
                    </a:srgbClr>
                  </a:outerShdw>
                </a:effectLst>
                <a:ea typeface="MS PGothic" pitchFamily="34" charset="-128"/>
              </a:rPr>
            </a:br>
            <a:r>
              <a:rPr lang="pt-BR" sz="4800" b="1" dirty="0">
                <a:solidFill>
                  <a:srgbClr val="4F6228"/>
                </a:solidFill>
                <a:effectLst>
                  <a:outerShdw blurRad="38100" dist="38100" dir="2700000" algn="tl">
                    <a:srgbClr val="000000">
                      <a:alpha val="43137"/>
                    </a:srgbClr>
                  </a:outerShdw>
                </a:effectLst>
                <a:ea typeface="MS PGothic" pitchFamily="34" charset="-128"/>
              </a:rPr>
              <a:t/>
            </a:r>
            <a:br>
              <a:rPr lang="pt-BR" sz="4800" b="1" dirty="0">
                <a:solidFill>
                  <a:srgbClr val="4F6228"/>
                </a:solidFill>
                <a:effectLst>
                  <a:outerShdw blurRad="38100" dist="38100" dir="2700000" algn="tl">
                    <a:srgbClr val="000000">
                      <a:alpha val="43137"/>
                    </a:srgbClr>
                  </a:outerShdw>
                </a:effectLst>
                <a:ea typeface="MS PGothic" pitchFamily="34" charset="-128"/>
              </a:rPr>
            </a:br>
            <a:r>
              <a:rPr lang="pt-BR" sz="4800" b="1" dirty="0" smtClean="0">
                <a:solidFill>
                  <a:srgbClr val="4F6228"/>
                </a:solidFill>
                <a:effectLst>
                  <a:outerShdw blurRad="38100" dist="38100" dir="2700000" algn="tl">
                    <a:srgbClr val="000000">
                      <a:alpha val="43137"/>
                    </a:srgbClr>
                  </a:outerShdw>
                </a:effectLst>
                <a:ea typeface="MS PGothic" pitchFamily="34" charset="-128"/>
              </a:rPr>
              <a:t/>
            </a:r>
            <a:br>
              <a:rPr lang="pt-BR" sz="4800" b="1" dirty="0" smtClean="0">
                <a:solidFill>
                  <a:srgbClr val="4F6228"/>
                </a:solidFill>
                <a:effectLst>
                  <a:outerShdw blurRad="38100" dist="38100" dir="2700000" algn="tl">
                    <a:srgbClr val="000000">
                      <a:alpha val="43137"/>
                    </a:srgbClr>
                  </a:outerShdw>
                </a:effectLst>
                <a:ea typeface="MS PGothic" pitchFamily="34" charset="-128"/>
              </a:rPr>
            </a:br>
            <a:r>
              <a:rPr lang="pt-BR" sz="4800" b="1" dirty="0">
                <a:solidFill>
                  <a:srgbClr val="4F6228"/>
                </a:solidFill>
                <a:effectLst>
                  <a:outerShdw blurRad="38100" dist="38100" dir="2700000" algn="tl">
                    <a:srgbClr val="000000">
                      <a:alpha val="43137"/>
                    </a:srgbClr>
                  </a:outerShdw>
                </a:effectLst>
                <a:ea typeface="MS PGothic" pitchFamily="34" charset="-128"/>
              </a:rPr>
              <a:t/>
            </a:r>
            <a:br>
              <a:rPr lang="pt-BR" sz="4800" b="1" dirty="0">
                <a:solidFill>
                  <a:srgbClr val="4F6228"/>
                </a:solidFill>
                <a:effectLst>
                  <a:outerShdw blurRad="38100" dist="38100" dir="2700000" algn="tl">
                    <a:srgbClr val="000000">
                      <a:alpha val="43137"/>
                    </a:srgbClr>
                  </a:outerShdw>
                </a:effectLst>
                <a:ea typeface="MS PGothic" pitchFamily="34" charset="-128"/>
              </a:rPr>
            </a:br>
            <a:r>
              <a:rPr lang="pt-BR" sz="4800" b="1" dirty="0" smtClean="0">
                <a:solidFill>
                  <a:srgbClr val="4F6228"/>
                </a:solidFill>
                <a:effectLst>
                  <a:outerShdw blurRad="38100" dist="38100" dir="2700000" algn="tl">
                    <a:srgbClr val="000000">
                      <a:alpha val="43137"/>
                    </a:srgbClr>
                  </a:outerShdw>
                </a:effectLst>
                <a:ea typeface="MS PGothic" pitchFamily="34" charset="-128"/>
              </a:rPr>
              <a:t/>
            </a:r>
            <a:br>
              <a:rPr lang="pt-BR" sz="4800" b="1" dirty="0" smtClean="0">
                <a:solidFill>
                  <a:srgbClr val="4F6228"/>
                </a:solidFill>
                <a:effectLst>
                  <a:outerShdw blurRad="38100" dist="38100" dir="2700000" algn="tl">
                    <a:srgbClr val="000000">
                      <a:alpha val="43137"/>
                    </a:srgbClr>
                  </a:outerShdw>
                </a:effectLst>
                <a:ea typeface="MS PGothic" pitchFamily="34" charset="-128"/>
              </a:rPr>
            </a:br>
            <a:r>
              <a:rPr lang="pt-BR" sz="4800" b="1" dirty="0" smtClean="0">
                <a:solidFill>
                  <a:srgbClr val="4F6228"/>
                </a:solidFill>
                <a:effectLst>
                  <a:outerShdw blurRad="38100" dist="38100" dir="2700000" algn="tl">
                    <a:srgbClr val="000000">
                      <a:alpha val="43137"/>
                    </a:srgbClr>
                  </a:outerShdw>
                </a:effectLst>
                <a:ea typeface="MS PGothic" pitchFamily="34" charset="-128"/>
              </a:rPr>
              <a:t/>
            </a:r>
            <a:br>
              <a:rPr lang="pt-BR" sz="4800" b="1" dirty="0" smtClean="0">
                <a:solidFill>
                  <a:srgbClr val="4F6228"/>
                </a:solidFill>
                <a:effectLst>
                  <a:outerShdw blurRad="38100" dist="38100" dir="2700000" algn="tl">
                    <a:srgbClr val="000000">
                      <a:alpha val="43137"/>
                    </a:srgbClr>
                  </a:outerShdw>
                </a:effectLst>
                <a:ea typeface="MS PGothic" pitchFamily="34" charset="-128"/>
              </a:rPr>
            </a:br>
            <a:r>
              <a:rPr lang="pt-BR" sz="3600" b="1" cap="all" dirty="0">
                <a:solidFill>
                  <a:srgbClr val="9BBB59">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PANORAMA GERAL De </a:t>
            </a:r>
            <a:r>
              <a:rPr lang="pt-BR" sz="3600" b="1" cap="all" dirty="0" smtClean="0">
                <a:solidFill>
                  <a:srgbClr val="9BBB59">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MERCADO</a:t>
            </a:r>
            <a:r>
              <a:rPr lang="pt-BR" sz="3600" b="1" dirty="0" smtClean="0">
                <a:solidFill>
                  <a:srgbClr val="4F6228"/>
                </a:solidFill>
                <a:effectLst>
                  <a:outerShdw blurRad="38100" dist="38100" dir="2700000" algn="tl">
                    <a:srgbClr val="000000">
                      <a:alpha val="43137"/>
                    </a:srgbClr>
                  </a:outerShdw>
                </a:effectLst>
                <a:ea typeface="MS PGothic" pitchFamily="34" charset="-128"/>
              </a:rPr>
              <a:t/>
            </a:r>
            <a:br>
              <a:rPr lang="pt-BR" sz="3600" b="1" dirty="0" smtClean="0">
                <a:solidFill>
                  <a:srgbClr val="4F6228"/>
                </a:solidFill>
                <a:effectLst>
                  <a:outerShdw blurRad="38100" dist="38100" dir="2700000" algn="tl">
                    <a:srgbClr val="000000">
                      <a:alpha val="43137"/>
                    </a:srgbClr>
                  </a:outerShdw>
                </a:effectLst>
                <a:ea typeface="MS PGothic" pitchFamily="34" charset="-128"/>
              </a:rPr>
            </a:br>
            <a:r>
              <a:rPr lang="pt-BR" sz="3200" b="1" dirty="0" smtClean="0">
                <a:solidFill>
                  <a:srgbClr val="FFBE05"/>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BELO HORIZONTE E NOVA LIMA</a:t>
            </a:r>
            <a:r>
              <a:rPr lang="pt-BR" sz="2800" b="1" dirty="0">
                <a:solidFill>
                  <a:srgbClr val="4F6228"/>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r>
            <a:br>
              <a:rPr lang="pt-BR" sz="2800" b="1" dirty="0">
                <a:solidFill>
                  <a:srgbClr val="4F6228"/>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pt-BR" sz="2800" b="1" dirty="0">
                <a:solidFill>
                  <a:srgbClr val="4F6228"/>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r>
            <a:br>
              <a:rPr lang="pt-BR" sz="2800" b="1" dirty="0">
                <a:solidFill>
                  <a:srgbClr val="4F6228"/>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pt-BR" sz="4800" b="1" dirty="0">
                <a:solidFill>
                  <a:srgbClr val="4F6228"/>
                </a:solidFill>
                <a:effectLst>
                  <a:outerShdw blurRad="38100" dist="38100" dir="2700000" algn="tl">
                    <a:srgbClr val="000000">
                      <a:alpha val="43137"/>
                    </a:srgbClr>
                  </a:outerShdw>
                </a:effectLst>
                <a:ea typeface="MS PGothic" pitchFamily="34" charset="-128"/>
              </a:rPr>
              <a:t> </a:t>
            </a:r>
            <a:r>
              <a:rPr lang="pt-BR" sz="4000" dirty="0">
                <a:solidFill>
                  <a:srgbClr val="E46C0A"/>
                </a:solidFill>
                <a:effectLst>
                  <a:outerShdw blurRad="38100" dist="38100" dir="2700000" algn="tl">
                    <a:srgbClr val="000000">
                      <a:alpha val="43137"/>
                    </a:srgbClr>
                  </a:outerShdw>
                </a:effectLst>
                <a:ea typeface="MS PGothic" pitchFamily="34" charset="-128"/>
              </a:rPr>
              <a:t/>
            </a:r>
            <a:br>
              <a:rPr lang="pt-BR" sz="4000" dirty="0">
                <a:solidFill>
                  <a:srgbClr val="E46C0A"/>
                </a:solidFill>
                <a:effectLst>
                  <a:outerShdw blurRad="38100" dist="38100" dir="2700000" algn="tl">
                    <a:srgbClr val="000000">
                      <a:alpha val="43137"/>
                    </a:srgbClr>
                  </a:outerShdw>
                </a:effectLst>
                <a:ea typeface="MS PGothic" pitchFamily="34" charset="-128"/>
              </a:rPr>
            </a:br>
            <a:r>
              <a:rPr lang="pt-BR" sz="4000" dirty="0">
                <a:solidFill>
                  <a:srgbClr val="E46C0A"/>
                </a:solidFill>
                <a:effectLst>
                  <a:outerShdw blurRad="38100" dist="38100" dir="2700000" algn="tl">
                    <a:srgbClr val="000000">
                      <a:alpha val="43137"/>
                    </a:srgbClr>
                  </a:outerShdw>
                </a:effectLst>
                <a:ea typeface="MS PGothic" pitchFamily="34" charset="-128"/>
              </a:rPr>
              <a:t/>
            </a:r>
            <a:br>
              <a:rPr lang="pt-BR" sz="4000" dirty="0">
                <a:solidFill>
                  <a:srgbClr val="E46C0A"/>
                </a:solidFill>
                <a:effectLst>
                  <a:outerShdw blurRad="38100" dist="38100" dir="2700000" algn="tl">
                    <a:srgbClr val="000000">
                      <a:alpha val="43137"/>
                    </a:srgbClr>
                  </a:outerShdw>
                </a:effectLst>
                <a:ea typeface="MS PGothic" pitchFamily="34" charset="-128"/>
              </a:rPr>
            </a:br>
            <a:r>
              <a:rPr lang="en-CA" sz="4000" dirty="0">
                <a:effectLst>
                  <a:outerShdw blurRad="38100" dist="38100" dir="2700000" algn="tl">
                    <a:srgbClr val="000000">
                      <a:alpha val="43137"/>
                    </a:srgbClr>
                  </a:outerShdw>
                </a:effectLst>
              </a:rPr>
              <a:t/>
            </a:r>
            <a:br>
              <a:rPr lang="en-CA" sz="4000" dirty="0">
                <a:effectLst>
                  <a:outerShdw blurRad="38100" dist="38100" dir="2700000" algn="tl">
                    <a:srgbClr val="000000">
                      <a:alpha val="43137"/>
                    </a:srgbClr>
                  </a:outerShdw>
                </a:effectLst>
              </a:rPr>
            </a:br>
            <a:endParaRPr lang="pt-BR" sz="4800" dirty="0">
              <a:effectLst>
                <a:outerShdw blurRad="38100" dist="38100" dir="2700000" algn="tl">
                  <a:srgbClr val="000000">
                    <a:alpha val="43137"/>
                  </a:srgbClr>
                </a:outerShdw>
              </a:effectLst>
            </a:endParaRPr>
          </a:p>
        </p:txBody>
      </p:sp>
      <p:sp>
        <p:nvSpPr>
          <p:cNvPr id="36867" name="Espaço Reservado para Texto 4"/>
          <p:cNvSpPr>
            <a:spLocks noGrp="1"/>
          </p:cNvSpPr>
          <p:nvPr>
            <p:ph idx="1"/>
          </p:nvPr>
        </p:nvSpPr>
        <p:spPr>
          <a:xfrm>
            <a:off x="-2348" y="5373216"/>
            <a:ext cx="9144000" cy="935037"/>
          </a:xfrm>
        </p:spPr>
        <p:txBody>
          <a:bodyPr>
            <a:normAutofit/>
          </a:bodyPr>
          <a:lstStyle/>
          <a:p>
            <a:pPr marL="0" indent="0" algn="ctr" eaLnBrk="1" hangingPunct="1">
              <a:buFont typeface="Wingdings" pitchFamily="2" charset="2"/>
              <a:buNone/>
            </a:pPr>
            <a:r>
              <a:rPr lang="pt-BR" altLang="pt-BR" sz="2400" dirty="0" smtClean="0">
                <a:solidFill>
                  <a:srgbClr val="4F6228"/>
                </a:solidFill>
                <a:latin typeface="Tahoma" panose="020B0604030504040204" pitchFamily="34" charset="0"/>
                <a:ea typeface="Tahoma" panose="020B0604030504040204" pitchFamily="34" charset="0"/>
                <a:cs typeface="Tahoma" panose="020B0604030504040204" pitchFamily="34" charset="0"/>
              </a:rPr>
              <a:t>FEVEREIRO - 2016</a:t>
            </a:r>
          </a:p>
        </p:txBody>
      </p:sp>
      <p:sp>
        <p:nvSpPr>
          <p:cNvPr id="2" name="Espaço Reservado para Número de Slide 1"/>
          <p:cNvSpPr>
            <a:spLocks noGrp="1"/>
          </p:cNvSpPr>
          <p:nvPr>
            <p:ph type="sldNum" sz="quarter" idx="12"/>
          </p:nvPr>
        </p:nvSpPr>
        <p:spPr>
          <a:xfrm>
            <a:off x="6660232" y="6237312"/>
            <a:ext cx="2057400" cy="365125"/>
          </a:xfrm>
        </p:spPr>
        <p:txBody>
          <a:bodyPr/>
          <a:lstStyle/>
          <a:p>
            <a:fld id="{23E200EB-08D2-4638-BD7D-EF53219B4105}" type="slidenum">
              <a:rPr lang="pt-BR" smtClean="0">
                <a:solidFill>
                  <a:prstClr val="black">
                    <a:tint val="75000"/>
                  </a:prstClr>
                </a:solidFill>
              </a:rPr>
              <a:pPr/>
              <a:t>1</a:t>
            </a:fld>
            <a:endParaRPr lang="pt-BR" dirty="0">
              <a:solidFill>
                <a:prstClr val="black">
                  <a:tint val="75000"/>
                </a:prstClr>
              </a:solidFill>
            </a:endParaRPr>
          </a:p>
        </p:txBody>
      </p:sp>
    </p:spTree>
    <p:extLst>
      <p:ext uri="{BB962C8B-B14F-4D97-AF65-F5344CB8AC3E}">
        <p14:creationId xmlns:p14="http://schemas.microsoft.com/office/powerpoint/2010/main" val="2934416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ítulo 1"/>
          <p:cNvSpPr txBox="1">
            <a:spLocks/>
          </p:cNvSpPr>
          <p:nvPr/>
        </p:nvSpPr>
        <p:spPr>
          <a:xfrm>
            <a:off x="160598" y="0"/>
            <a:ext cx="7507746" cy="6206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pt-BR" sz="2400" b="1" cap="all" dirty="0" smtClean="0">
                <a:solidFill>
                  <a:srgbClr val="9BBB59">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RESUMO Das vendas por região</a:t>
            </a:r>
            <a:endParaRPr lang="pt-BR" sz="2400" b="1" cap="all" dirty="0">
              <a:solidFill>
                <a:srgbClr val="9BBB59">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2" name="CaixaDeTexto 1"/>
          <p:cNvSpPr txBox="1"/>
          <p:nvPr/>
        </p:nvSpPr>
        <p:spPr>
          <a:xfrm>
            <a:off x="163179" y="4505617"/>
            <a:ext cx="8640960" cy="2192908"/>
          </a:xfrm>
          <a:prstGeom prst="rect">
            <a:avLst/>
          </a:prstGeom>
          <a:noFill/>
        </p:spPr>
        <p:txBody>
          <a:bodyPr wrap="square" rtlCol="0">
            <a:spAutoFit/>
          </a:bodyPr>
          <a:lstStyle/>
          <a:p>
            <a:pPr marL="285750" indent="-285750" algn="just">
              <a:lnSpc>
                <a:spcPct val="150000"/>
              </a:lnSpc>
              <a:buClr>
                <a:srgbClr val="C00000"/>
              </a:buClr>
              <a:buFont typeface="Wingdings" pitchFamily="2" charset="2"/>
              <a:buChar char="ü"/>
            </a:pPr>
            <a:r>
              <a:rPr lang="pt-BR" sz="1100" b="1" dirty="0">
                <a:solidFill>
                  <a:srgbClr val="002060"/>
                </a:solidFill>
                <a:latin typeface="Tahoma" panose="020B0604030504040204" pitchFamily="34" charset="0"/>
                <a:ea typeface="Tahoma" panose="020B0604030504040204" pitchFamily="34" charset="0"/>
                <a:cs typeface="Tahoma" panose="020B0604030504040204" pitchFamily="34" charset="0"/>
              </a:rPr>
              <a:t>As regiões </a:t>
            </a:r>
            <a:r>
              <a:rPr lang="pt-BR" sz="11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Centro Sul </a:t>
            </a:r>
            <a:r>
              <a:rPr lang="pt-BR" sz="1100" b="1" dirty="0">
                <a:solidFill>
                  <a:srgbClr val="002060"/>
                </a:solidFill>
                <a:latin typeface="Tahoma" panose="020B0604030504040204" pitchFamily="34" charset="0"/>
                <a:ea typeface="Tahoma" panose="020B0604030504040204" pitchFamily="34" charset="0"/>
                <a:cs typeface="Tahoma" panose="020B0604030504040204" pitchFamily="34" charset="0"/>
              </a:rPr>
              <a:t>com 66 unidades, Nordeste com </a:t>
            </a:r>
            <a:r>
              <a:rPr lang="pt-BR" sz="11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56 </a:t>
            </a:r>
            <a:r>
              <a:rPr lang="pt-BR" sz="1100" b="1" dirty="0">
                <a:solidFill>
                  <a:srgbClr val="002060"/>
                </a:solidFill>
                <a:latin typeface="Tahoma" panose="020B0604030504040204" pitchFamily="34" charset="0"/>
                <a:ea typeface="Tahoma" panose="020B0604030504040204" pitchFamily="34" charset="0"/>
                <a:cs typeface="Tahoma" panose="020B0604030504040204" pitchFamily="34" charset="0"/>
              </a:rPr>
              <a:t>unidades, </a:t>
            </a:r>
            <a:r>
              <a:rPr lang="pt-BR" sz="11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e Pampulha com 32 unidades, registraram </a:t>
            </a:r>
            <a:r>
              <a:rPr lang="pt-BR" sz="1100" b="1" dirty="0">
                <a:solidFill>
                  <a:srgbClr val="002060"/>
                </a:solidFill>
                <a:latin typeface="Tahoma" panose="020B0604030504040204" pitchFamily="34" charset="0"/>
                <a:ea typeface="Tahoma" panose="020B0604030504040204" pitchFamily="34" charset="0"/>
                <a:cs typeface="Tahoma" panose="020B0604030504040204" pitchFamily="34" charset="0"/>
              </a:rPr>
              <a:t>o maior número de vendas residenciais em fevereiro/16. </a:t>
            </a:r>
          </a:p>
          <a:p>
            <a:pPr marL="285750" indent="-285750" algn="just">
              <a:lnSpc>
                <a:spcPct val="150000"/>
              </a:lnSpc>
              <a:buClr>
                <a:srgbClr val="C00000"/>
              </a:buClr>
              <a:buFont typeface="Wingdings" pitchFamily="2" charset="2"/>
              <a:buChar char="ü"/>
            </a:pPr>
            <a:r>
              <a:rPr lang="pt-BR" sz="11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A </a:t>
            </a:r>
            <a:r>
              <a:rPr lang="pt-BR" sz="1100" b="1" dirty="0">
                <a:solidFill>
                  <a:srgbClr val="002060"/>
                </a:solidFill>
                <a:latin typeface="Tahoma" panose="020B0604030504040204" pitchFamily="34" charset="0"/>
                <a:ea typeface="Tahoma" panose="020B0604030504040204" pitchFamily="34" charset="0"/>
                <a:cs typeface="Tahoma" panose="020B0604030504040204" pitchFamily="34" charset="0"/>
              </a:rPr>
              <a:t>região </a:t>
            </a:r>
            <a:r>
              <a:rPr lang="pt-BR" sz="11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Centro Sul se </a:t>
            </a:r>
            <a:r>
              <a:rPr lang="pt-BR" sz="1100" b="1" dirty="0">
                <a:solidFill>
                  <a:srgbClr val="002060"/>
                </a:solidFill>
                <a:latin typeface="Tahoma" panose="020B0604030504040204" pitchFamily="34" charset="0"/>
                <a:ea typeface="Tahoma" panose="020B0604030504040204" pitchFamily="34" charset="0"/>
                <a:cs typeface="Tahoma" panose="020B0604030504040204" pitchFamily="34" charset="0"/>
              </a:rPr>
              <a:t>destacou pelo expressivo número de </a:t>
            </a:r>
            <a:r>
              <a:rPr lang="pt-BR" sz="11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unidades comerciais: 47 unidades vendidas, totalizando 113 entre residenciais e comerciais</a:t>
            </a:r>
            <a:r>
              <a:rPr lang="pt-BR" sz="1400" dirty="0" smtClean="0">
                <a:latin typeface="Tahoma" panose="020B0604030504040204" pitchFamily="34" charset="0"/>
                <a:ea typeface="Tahoma" panose="020B0604030504040204" pitchFamily="34" charset="0"/>
                <a:cs typeface="Tahoma" panose="020B0604030504040204" pitchFamily="34" charset="0"/>
              </a:rPr>
              <a:t>.</a:t>
            </a:r>
          </a:p>
          <a:p>
            <a:pPr marL="285750" indent="-285750" algn="just">
              <a:lnSpc>
                <a:spcPct val="150000"/>
              </a:lnSpc>
              <a:buClr>
                <a:srgbClr val="C00000"/>
              </a:buClr>
              <a:buFont typeface="Wingdings" pitchFamily="2" charset="2"/>
              <a:buChar char="ü"/>
            </a:pPr>
            <a:r>
              <a:rPr lang="pt-BR" sz="1100" b="1" dirty="0">
                <a:solidFill>
                  <a:srgbClr val="002060"/>
                </a:solidFill>
                <a:latin typeface="Tahoma" panose="020B0604030504040204" pitchFamily="34" charset="0"/>
                <a:ea typeface="Tahoma" panose="020B0604030504040204" pitchFamily="34" charset="0"/>
                <a:cs typeface="Tahoma" panose="020B0604030504040204" pitchFamily="34" charset="0"/>
              </a:rPr>
              <a:t>Em relação as vendas comerciais, o destaque ficou com as regiões </a:t>
            </a:r>
            <a:r>
              <a:rPr lang="pt-BR" sz="11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Centro </a:t>
            </a:r>
            <a:r>
              <a:rPr lang="pt-BR" sz="1100" b="1" dirty="0">
                <a:solidFill>
                  <a:srgbClr val="002060"/>
                </a:solidFill>
                <a:latin typeface="Tahoma" panose="020B0604030504040204" pitchFamily="34" charset="0"/>
                <a:ea typeface="Tahoma" panose="020B0604030504040204" pitchFamily="34" charset="0"/>
                <a:cs typeface="Tahoma" panose="020B0604030504040204" pitchFamily="34" charset="0"/>
              </a:rPr>
              <a:t>Sul </a:t>
            </a:r>
            <a:r>
              <a:rPr lang="pt-BR" sz="11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(47 </a:t>
            </a:r>
            <a:r>
              <a:rPr lang="pt-BR" sz="1100" b="1" dirty="0">
                <a:solidFill>
                  <a:srgbClr val="002060"/>
                </a:solidFill>
                <a:latin typeface="Tahoma" panose="020B0604030504040204" pitchFamily="34" charset="0"/>
                <a:ea typeface="Tahoma" panose="020B0604030504040204" pitchFamily="34" charset="0"/>
                <a:cs typeface="Tahoma" panose="020B0604030504040204" pitchFamily="34" charset="0"/>
              </a:rPr>
              <a:t>unidades) e com </a:t>
            </a:r>
            <a:r>
              <a:rPr lang="pt-BR" sz="11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Nova Lima (35 </a:t>
            </a:r>
            <a:r>
              <a:rPr lang="pt-BR" sz="1100" b="1" dirty="0">
                <a:solidFill>
                  <a:srgbClr val="002060"/>
                </a:solidFill>
                <a:latin typeface="Tahoma" panose="020B0604030504040204" pitchFamily="34" charset="0"/>
                <a:ea typeface="Tahoma" panose="020B0604030504040204" pitchFamily="34" charset="0"/>
                <a:cs typeface="Tahoma" panose="020B0604030504040204" pitchFamily="34" charset="0"/>
              </a:rPr>
              <a:t>unidades</a:t>
            </a:r>
            <a:r>
              <a:rPr lang="pt-BR" sz="11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p>
          <a:p>
            <a:pPr marL="285750" indent="-285750" algn="just">
              <a:lnSpc>
                <a:spcPct val="150000"/>
              </a:lnSpc>
              <a:buClr>
                <a:srgbClr val="C00000"/>
              </a:buClr>
              <a:buFont typeface="Wingdings" pitchFamily="2" charset="2"/>
              <a:buChar char="ü"/>
            </a:pPr>
            <a:endParaRPr lang="pt-BR" sz="1100" b="1"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lgn="just">
              <a:lnSpc>
                <a:spcPct val="150000"/>
              </a:lnSpc>
              <a:buClr>
                <a:srgbClr val="C00000"/>
              </a:buClr>
              <a:buFont typeface="Wingdings" pitchFamily="2" charset="2"/>
              <a:buChar char="ü"/>
            </a:pPr>
            <a:r>
              <a:rPr lang="pt-BR" sz="11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endParaRPr lang="pt-BR" sz="11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132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8954" y="820016"/>
            <a:ext cx="6344504" cy="3650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Espaço Reservado para Número de Slide 2"/>
          <p:cNvSpPr>
            <a:spLocks noGrp="1"/>
          </p:cNvSpPr>
          <p:nvPr>
            <p:ph type="sldNum" sz="quarter" idx="12"/>
          </p:nvPr>
        </p:nvSpPr>
        <p:spPr/>
        <p:txBody>
          <a:bodyPr/>
          <a:lstStyle/>
          <a:p>
            <a:fld id="{23E200EB-08D2-4638-BD7D-EF53219B4105}" type="slidenum">
              <a:rPr lang="pt-BR" smtClean="0">
                <a:solidFill>
                  <a:prstClr val="black">
                    <a:tint val="75000"/>
                  </a:prstClr>
                </a:solidFill>
              </a:rPr>
              <a:pPr/>
              <a:t>10</a:t>
            </a:fld>
            <a:endParaRPr lang="pt-BR" dirty="0">
              <a:solidFill>
                <a:prstClr val="black">
                  <a:tint val="75000"/>
                </a:prstClr>
              </a:solidFill>
            </a:endParaRPr>
          </a:p>
        </p:txBody>
      </p:sp>
    </p:spTree>
    <p:extLst>
      <p:ext uri="{BB962C8B-B14F-4D97-AF65-F5344CB8AC3E}">
        <p14:creationId xmlns:p14="http://schemas.microsoft.com/office/powerpoint/2010/main" val="31672411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ítulo 1"/>
          <p:cNvSpPr>
            <a:spLocks noGrp="1"/>
          </p:cNvSpPr>
          <p:nvPr>
            <p:ph type="title"/>
          </p:nvPr>
        </p:nvSpPr>
        <p:spPr bwMode="auto">
          <a:xfrm>
            <a:off x="4356100" y="1643063"/>
            <a:ext cx="5216525" cy="3384550"/>
          </a:xfrm>
        </p:spPr>
        <p:txBody>
          <a:bodyPr wrap="square" numCol="1" anchorCtr="0" compatLnSpc="1">
            <a:prstTxWarp prst="textNoShape">
              <a:avLst/>
            </a:prstTxWarp>
          </a:bodyPr>
          <a:lstStyle/>
          <a:p>
            <a:pPr eaLnBrk="1" hangingPunct="1"/>
            <a:r>
              <a:rPr lang="pt-BR" altLang="pt-BR" dirty="0" smtClean="0"/>
              <a:t/>
            </a:r>
            <a:br>
              <a:rPr lang="pt-BR" altLang="pt-BR" dirty="0" smtClean="0"/>
            </a:br>
            <a:r>
              <a:rPr lang="pt-BR" altLang="pt-BR" dirty="0" smtClean="0"/>
              <a:t>ANÁLISE RESIDENCIAL</a:t>
            </a:r>
            <a:br>
              <a:rPr lang="pt-BR" altLang="pt-BR" dirty="0" smtClean="0"/>
            </a:br>
            <a:endParaRPr lang="pt-BR" altLang="pt-BR" sz="2400" dirty="0" smtClean="0"/>
          </a:p>
        </p:txBody>
      </p:sp>
      <p:sp>
        <p:nvSpPr>
          <p:cNvPr id="2" name="Espaço Reservado para Número de Slide 1"/>
          <p:cNvSpPr>
            <a:spLocks noGrp="1"/>
          </p:cNvSpPr>
          <p:nvPr>
            <p:ph type="sldNum" sz="quarter" idx="16"/>
          </p:nvPr>
        </p:nvSpPr>
        <p:spPr/>
        <p:txBody>
          <a:bodyPr/>
          <a:lstStyle/>
          <a:p>
            <a:fld id="{D890167B-A4EE-4E2B-AA99-2A0D5D73703F}" type="slidenum">
              <a:rPr lang="pt-BR" smtClean="0"/>
              <a:pPr/>
              <a:t>11</a:t>
            </a:fld>
            <a:endParaRPr lang="pt-BR" dirty="0"/>
          </a:p>
        </p:txBody>
      </p:sp>
    </p:spTree>
    <p:extLst>
      <p:ext uri="{BB962C8B-B14F-4D97-AF65-F5344CB8AC3E}">
        <p14:creationId xmlns:p14="http://schemas.microsoft.com/office/powerpoint/2010/main" val="32709856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6084" name="Espaço Reservado para Número de Slide 1"/>
          <p:cNvSpPr>
            <a:spLocks noGrp="1"/>
          </p:cNvSpPr>
          <p:nvPr>
            <p:ph type="sldNum" sz="quarter" idx="12"/>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E4342EE8-82DA-4306-B073-4A16CC4688A1}" type="slidenum">
              <a:rPr lang="pt-BR" smtClean="0">
                <a:solidFill>
                  <a:srgbClr val="898989"/>
                </a:solidFill>
                <a:cs typeface="Arial" charset="0"/>
              </a:rPr>
              <a:pPr eaLnBrk="1" hangingPunct="1"/>
              <a:t>12</a:t>
            </a:fld>
            <a:endParaRPr lang="pt-BR" dirty="0" smtClean="0">
              <a:solidFill>
                <a:srgbClr val="898989"/>
              </a:solidFill>
              <a:cs typeface="Arial" charset="0"/>
            </a:endParaRPr>
          </a:p>
        </p:txBody>
      </p:sp>
      <p:sp>
        <p:nvSpPr>
          <p:cNvPr id="6" name="Título 1"/>
          <p:cNvSpPr txBox="1">
            <a:spLocks/>
          </p:cNvSpPr>
          <p:nvPr/>
        </p:nvSpPr>
        <p:spPr>
          <a:xfrm>
            <a:off x="92080" y="116632"/>
            <a:ext cx="8875898" cy="7920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defRPr/>
            </a:pPr>
            <a:r>
              <a:rPr lang="pt-BR" sz="1800" b="1" cap="all" dirty="0" smtClean="0">
                <a:solidFill>
                  <a:srgbClr val="9BBB59">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Número de unidades residenciais em oferta: belo horizonte e nova lima – outubro/15 – fevereiro/16</a:t>
            </a:r>
          </a:p>
        </p:txBody>
      </p:sp>
      <p:sp>
        <p:nvSpPr>
          <p:cNvPr id="3" name="CaixaDeTexto 2"/>
          <p:cNvSpPr txBox="1"/>
          <p:nvPr/>
        </p:nvSpPr>
        <p:spPr>
          <a:xfrm>
            <a:off x="87067" y="3836647"/>
            <a:ext cx="8784976" cy="1754326"/>
          </a:xfrm>
          <a:prstGeom prst="rect">
            <a:avLst/>
          </a:prstGeom>
          <a:noFill/>
        </p:spPr>
        <p:txBody>
          <a:bodyPr wrap="square" rtlCol="0">
            <a:spAutoFit/>
          </a:bodyPr>
          <a:lstStyle/>
          <a:p>
            <a:pPr marL="285750" indent="-285750" algn="just">
              <a:lnSpc>
                <a:spcPct val="150000"/>
              </a:lnSpc>
              <a:buClr>
                <a:srgbClr val="C00000"/>
              </a:buClr>
              <a:buFont typeface="Wingdings" pitchFamily="2" charset="2"/>
              <a:buChar char="ü"/>
            </a:pPr>
            <a:r>
              <a:rPr lang="pt-BR" sz="12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Em </a:t>
            </a:r>
            <a:r>
              <a:rPr lang="pt-BR" sz="1200" b="1" dirty="0">
                <a:solidFill>
                  <a:srgbClr val="002060"/>
                </a:solidFill>
                <a:latin typeface="Tahoma" panose="020B0604030504040204" pitchFamily="34" charset="0"/>
                <a:ea typeface="Tahoma" panose="020B0604030504040204" pitchFamily="34" charset="0"/>
                <a:cs typeface="Tahoma" panose="020B0604030504040204" pitchFamily="34" charset="0"/>
              </a:rPr>
              <a:t>função </a:t>
            </a:r>
            <a:r>
              <a:rPr lang="pt-BR" sz="12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do aumento </a:t>
            </a:r>
            <a:r>
              <a:rPr lang="pt-BR" sz="1200" b="1" dirty="0">
                <a:solidFill>
                  <a:srgbClr val="002060"/>
                </a:solidFill>
                <a:latin typeface="Tahoma" panose="020B0604030504040204" pitchFamily="34" charset="0"/>
                <a:ea typeface="Tahoma" panose="020B0604030504040204" pitchFamily="34" charset="0"/>
                <a:cs typeface="Tahoma" panose="020B0604030504040204" pitchFamily="34" charset="0"/>
              </a:rPr>
              <a:t>das vendas, </a:t>
            </a:r>
            <a:r>
              <a:rPr lang="pt-BR" sz="12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observou-se uma queda de -1,2% na </a:t>
            </a:r>
            <a:r>
              <a:rPr lang="pt-BR" sz="1200" b="1" dirty="0">
                <a:solidFill>
                  <a:srgbClr val="002060"/>
                </a:solidFill>
                <a:latin typeface="Tahoma" panose="020B0604030504040204" pitchFamily="34" charset="0"/>
                <a:ea typeface="Tahoma" panose="020B0604030504040204" pitchFamily="34" charset="0"/>
                <a:cs typeface="Tahoma" panose="020B0604030504040204" pitchFamily="34" charset="0"/>
              </a:rPr>
              <a:t>oferta </a:t>
            </a:r>
            <a:r>
              <a:rPr lang="pt-BR" sz="12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atual (estoque</a:t>
            </a:r>
            <a:r>
              <a:rPr lang="pt-BR" sz="1200" b="1" dirty="0">
                <a:solidFill>
                  <a:srgbClr val="002060"/>
                </a:solidFill>
                <a:latin typeface="Tahoma" panose="020B0604030504040204" pitchFamily="34" charset="0"/>
                <a:ea typeface="Tahoma" panose="020B0604030504040204" pitchFamily="34" charset="0"/>
                <a:cs typeface="Tahoma" panose="020B0604030504040204" pitchFamily="34" charset="0"/>
              </a:rPr>
              <a:t>) de imóveis residenciais disponíveis para comercialização</a:t>
            </a:r>
            <a:r>
              <a:rPr lang="pt-BR" sz="12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p>
          <a:p>
            <a:pPr marL="285750" indent="-285750" algn="just">
              <a:lnSpc>
                <a:spcPct val="150000"/>
              </a:lnSpc>
              <a:buClr>
                <a:srgbClr val="C00000"/>
              </a:buClr>
              <a:buFont typeface="Wingdings" pitchFamily="2" charset="2"/>
              <a:buChar char="ü"/>
            </a:pPr>
            <a:endParaRPr lang="pt-BR" sz="1200" b="1"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lgn="just">
              <a:lnSpc>
                <a:spcPct val="150000"/>
              </a:lnSpc>
              <a:buClr>
                <a:srgbClr val="C00000"/>
              </a:buClr>
              <a:buFont typeface="Wingdings" pitchFamily="2" charset="2"/>
              <a:buChar char="ü"/>
            </a:pPr>
            <a:r>
              <a:rPr lang="pt-BR" sz="1200" b="1" dirty="0">
                <a:solidFill>
                  <a:srgbClr val="002060"/>
                </a:solidFill>
                <a:latin typeface="Tahoma" panose="020B0604030504040204" pitchFamily="34" charset="0"/>
                <a:ea typeface="Tahoma" panose="020B0604030504040204" pitchFamily="34" charset="0"/>
                <a:cs typeface="Tahoma" panose="020B0604030504040204" pitchFamily="34" charset="0"/>
              </a:rPr>
              <a:t>Assim, em </a:t>
            </a:r>
            <a:r>
              <a:rPr lang="pt-BR" sz="12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fevereiro/16</a:t>
            </a:r>
            <a:r>
              <a:rPr lang="pt-BR" sz="1200" b="1" dirty="0">
                <a:solidFill>
                  <a:srgbClr val="002060"/>
                </a:solidFill>
                <a:latin typeface="Tahoma" panose="020B0604030504040204" pitchFamily="34" charset="0"/>
                <a:ea typeface="Tahoma" panose="020B0604030504040204" pitchFamily="34" charset="0"/>
                <a:cs typeface="Tahoma" panose="020B0604030504040204" pitchFamily="34" charset="0"/>
              </a:rPr>
              <a:t>, Belo Horizonte e Nova Lima dispunham de </a:t>
            </a:r>
            <a:r>
              <a:rPr lang="pt-BR" sz="12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5.147 apartamentos disponíveis </a:t>
            </a:r>
            <a:r>
              <a:rPr lang="pt-BR" sz="1200" b="1" dirty="0">
                <a:solidFill>
                  <a:srgbClr val="002060"/>
                </a:solidFill>
                <a:latin typeface="Tahoma" panose="020B0604030504040204" pitchFamily="34" charset="0"/>
                <a:ea typeface="Tahoma" panose="020B0604030504040204" pitchFamily="34" charset="0"/>
                <a:cs typeface="Tahoma" panose="020B0604030504040204" pitchFamily="34" charset="0"/>
              </a:rPr>
              <a:t>para venda, o que correspondeu a </a:t>
            </a:r>
            <a:r>
              <a:rPr lang="pt-BR" sz="12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19,8% da </a:t>
            </a:r>
            <a:r>
              <a:rPr lang="pt-BR" sz="1200" b="1" dirty="0">
                <a:solidFill>
                  <a:srgbClr val="002060"/>
                </a:solidFill>
                <a:latin typeface="Tahoma" panose="020B0604030504040204" pitchFamily="34" charset="0"/>
                <a:ea typeface="Tahoma" panose="020B0604030504040204" pitchFamily="34" charset="0"/>
                <a:cs typeface="Tahoma" panose="020B0604030504040204" pitchFamily="34" charset="0"/>
              </a:rPr>
              <a:t>oferta </a:t>
            </a:r>
            <a:r>
              <a:rPr lang="pt-BR" sz="12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inicial, voltando a ficar abaixo dos 20%, evidenciando um mercado que se mantem equilibrado entre oferta e demanda. </a:t>
            </a:r>
            <a:endParaRPr lang="pt-BR" sz="12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1249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124" y="908720"/>
            <a:ext cx="8561753" cy="2736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528004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5059" name="CaixaDeTexto 5"/>
          <p:cNvSpPr txBox="1">
            <a:spLocks noChangeArrowheads="1"/>
          </p:cNvSpPr>
          <p:nvPr/>
        </p:nvSpPr>
        <p:spPr bwMode="auto">
          <a:xfrm>
            <a:off x="1403648" y="4185152"/>
            <a:ext cx="735695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pt-BR" sz="1100" i="1" dirty="0">
                <a:solidFill>
                  <a:srgbClr val="4F6228"/>
                </a:solidFill>
                <a:latin typeface="Tahoma" pitchFamily="34" charset="0"/>
                <a:cs typeface="Tahoma" pitchFamily="34" charset="0"/>
              </a:rPr>
              <a:t>Abrange todos os empreendimentos </a:t>
            </a:r>
            <a:r>
              <a:rPr lang="pt-BR" sz="1100" i="1" dirty="0" smtClean="0">
                <a:solidFill>
                  <a:srgbClr val="4F6228"/>
                </a:solidFill>
                <a:latin typeface="Tahoma" pitchFamily="34" charset="0"/>
                <a:cs typeface="Tahoma" pitchFamily="34" charset="0"/>
              </a:rPr>
              <a:t>em </a:t>
            </a:r>
            <a:r>
              <a:rPr lang="pt-BR" sz="1100" i="1" dirty="0">
                <a:solidFill>
                  <a:srgbClr val="4F6228"/>
                </a:solidFill>
                <a:latin typeface="Tahoma" pitchFamily="34" charset="0"/>
                <a:cs typeface="Tahoma" pitchFamily="34" charset="0"/>
              </a:rPr>
              <a:t>comercialização </a:t>
            </a:r>
            <a:r>
              <a:rPr lang="pt-BR" sz="1100" i="1" dirty="0" smtClean="0">
                <a:solidFill>
                  <a:srgbClr val="4F6228"/>
                </a:solidFill>
                <a:latin typeface="Tahoma" pitchFamily="34" charset="0"/>
                <a:cs typeface="Tahoma" pitchFamily="34" charset="0"/>
              </a:rPr>
              <a:t>no referido ano pelas </a:t>
            </a:r>
            <a:r>
              <a:rPr lang="pt-BR" sz="1100" i="1" dirty="0">
                <a:solidFill>
                  <a:srgbClr val="4F6228"/>
                </a:solidFill>
                <a:latin typeface="Tahoma" pitchFamily="34" charset="0"/>
                <a:cs typeface="Tahoma" pitchFamily="34" charset="0"/>
              </a:rPr>
              <a:t>incorporadoras.</a:t>
            </a:r>
            <a:endParaRPr lang="pt-BR" sz="1200" i="1" dirty="0">
              <a:solidFill>
                <a:srgbClr val="4F6228"/>
              </a:solidFill>
              <a:latin typeface="Tahoma" pitchFamily="34" charset="0"/>
              <a:cs typeface="Tahoma" pitchFamily="34" charset="0"/>
            </a:endParaRPr>
          </a:p>
        </p:txBody>
      </p:sp>
      <p:sp>
        <p:nvSpPr>
          <p:cNvPr id="6" name="Título 1"/>
          <p:cNvSpPr txBox="1">
            <a:spLocks/>
          </p:cNvSpPr>
          <p:nvPr/>
        </p:nvSpPr>
        <p:spPr>
          <a:xfrm>
            <a:off x="160598" y="0"/>
            <a:ext cx="8875898" cy="8367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defRPr/>
            </a:pPr>
            <a:r>
              <a:rPr lang="pt-BR" sz="1600" b="1" cap="all" dirty="0" smtClean="0">
                <a:solidFill>
                  <a:srgbClr val="9BBB59">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ANÁLISE DA CONCORRÊNCIA POR PADRÃO – fevereiro/2016</a:t>
            </a:r>
          </a:p>
          <a:p>
            <a:pPr algn="just">
              <a:defRPr/>
            </a:pPr>
            <a:r>
              <a:rPr lang="pt-BR" sz="1400" b="1" cap="all" dirty="0" smtClean="0">
                <a:solidFill>
                  <a:srgbClr val="9BBB59">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Número de unidades RESIDENCIAIS ofertadas – belo horizonte e nova lima, por padrão de imóvel</a:t>
            </a:r>
            <a:endParaRPr lang="pt-BR" sz="1400" b="1" cap="all" dirty="0">
              <a:solidFill>
                <a:srgbClr val="9BBB59">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2" name="CaixaDeTexto 1"/>
          <p:cNvSpPr txBox="1"/>
          <p:nvPr/>
        </p:nvSpPr>
        <p:spPr>
          <a:xfrm>
            <a:off x="257239" y="4455890"/>
            <a:ext cx="8682616" cy="1869743"/>
          </a:xfrm>
          <a:prstGeom prst="rect">
            <a:avLst/>
          </a:prstGeom>
          <a:noFill/>
        </p:spPr>
        <p:txBody>
          <a:bodyPr wrap="square" rtlCol="0">
            <a:spAutoFit/>
          </a:bodyPr>
          <a:lstStyle/>
          <a:p>
            <a:pPr marL="285750" indent="-285750" algn="just">
              <a:lnSpc>
                <a:spcPct val="150000"/>
              </a:lnSpc>
              <a:buClr>
                <a:srgbClr val="C00000"/>
              </a:buClr>
              <a:buFont typeface="Wingdings" pitchFamily="2" charset="2"/>
              <a:buChar char="ü"/>
            </a:pPr>
            <a:r>
              <a:rPr lang="pt-BR" sz="1100" b="1" dirty="0">
                <a:solidFill>
                  <a:srgbClr val="002060"/>
                </a:solidFill>
                <a:latin typeface="Tahoma" panose="020B0604030504040204" pitchFamily="34" charset="0"/>
                <a:ea typeface="Tahoma" panose="020B0604030504040204" pitchFamily="34" charset="0"/>
                <a:cs typeface="Tahoma" panose="020B0604030504040204" pitchFamily="34" charset="0"/>
              </a:rPr>
              <a:t>Do total de </a:t>
            </a:r>
            <a:r>
              <a:rPr lang="pt-BR" sz="11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5.147 </a:t>
            </a:r>
            <a:r>
              <a:rPr lang="pt-BR" sz="1100" b="1" dirty="0">
                <a:solidFill>
                  <a:srgbClr val="002060"/>
                </a:solidFill>
                <a:latin typeface="Tahoma" panose="020B0604030504040204" pitchFamily="34" charset="0"/>
                <a:ea typeface="Tahoma" panose="020B0604030504040204" pitchFamily="34" charset="0"/>
                <a:cs typeface="Tahoma" panose="020B0604030504040204" pitchFamily="34" charset="0"/>
              </a:rPr>
              <a:t>unidades disponíveis para comercialização em </a:t>
            </a:r>
            <a:r>
              <a:rPr lang="pt-BR" sz="11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Belo </a:t>
            </a:r>
            <a:r>
              <a:rPr lang="pt-BR" sz="1100" b="1" dirty="0">
                <a:solidFill>
                  <a:srgbClr val="002060"/>
                </a:solidFill>
                <a:latin typeface="Tahoma" panose="020B0604030504040204" pitchFamily="34" charset="0"/>
                <a:ea typeface="Tahoma" panose="020B0604030504040204" pitchFamily="34" charset="0"/>
                <a:cs typeface="Tahoma" panose="020B0604030504040204" pitchFamily="34" charset="0"/>
              </a:rPr>
              <a:t>Horizonte e Nova </a:t>
            </a:r>
            <a:r>
              <a:rPr lang="pt-BR" sz="11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Lima </a:t>
            </a:r>
            <a:r>
              <a:rPr lang="pt-BR" sz="1100" b="1" dirty="0">
                <a:solidFill>
                  <a:srgbClr val="002060"/>
                </a:solidFill>
                <a:latin typeface="Tahoma" panose="020B0604030504040204" pitchFamily="34" charset="0"/>
                <a:ea typeface="Tahoma" panose="020B0604030504040204" pitchFamily="34" charset="0"/>
                <a:cs typeface="Tahoma" panose="020B0604030504040204" pitchFamily="34" charset="0"/>
              </a:rPr>
              <a:t>no mês de </a:t>
            </a:r>
            <a:r>
              <a:rPr lang="pt-BR" sz="11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fevereiro/16</a:t>
            </a:r>
            <a:r>
              <a:rPr lang="pt-BR" sz="11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pt-BR" sz="11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23% </a:t>
            </a:r>
            <a:r>
              <a:rPr lang="pt-BR" sz="1100" b="1" dirty="0">
                <a:solidFill>
                  <a:srgbClr val="002060"/>
                </a:solidFill>
                <a:latin typeface="Tahoma" panose="020B0604030504040204" pitchFamily="34" charset="0"/>
                <a:ea typeface="Tahoma" panose="020B0604030504040204" pitchFamily="34" charset="0"/>
                <a:cs typeface="Tahoma" panose="020B0604030504040204" pitchFamily="34" charset="0"/>
              </a:rPr>
              <a:t>eram do padrão Standard, com preços de R$250.001 até R$400.000 e </a:t>
            </a:r>
            <a:r>
              <a:rPr lang="pt-BR" sz="11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20% </a:t>
            </a:r>
            <a:r>
              <a:rPr lang="pt-BR" sz="1100" b="1" dirty="0">
                <a:solidFill>
                  <a:srgbClr val="002060"/>
                </a:solidFill>
                <a:latin typeface="Tahoma" panose="020B0604030504040204" pitchFamily="34" charset="0"/>
                <a:ea typeface="Tahoma" panose="020B0604030504040204" pitchFamily="34" charset="0"/>
                <a:cs typeface="Tahoma" panose="020B0604030504040204" pitchFamily="34" charset="0"/>
              </a:rPr>
              <a:t>eram de padrão </a:t>
            </a:r>
            <a:r>
              <a:rPr lang="pt-BR" sz="11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Médio </a:t>
            </a:r>
            <a:r>
              <a:rPr lang="pt-BR" sz="1100" b="1" dirty="0">
                <a:solidFill>
                  <a:srgbClr val="002060"/>
                </a:solidFill>
                <a:latin typeface="Tahoma" panose="020B0604030504040204" pitchFamily="34" charset="0"/>
                <a:ea typeface="Tahoma" panose="020B0604030504040204" pitchFamily="34" charset="0"/>
                <a:cs typeface="Tahoma" panose="020B0604030504040204" pitchFamily="34" charset="0"/>
              </a:rPr>
              <a:t>(preços de R$400.001 até R$700.000). </a:t>
            </a:r>
            <a:endParaRPr lang="pt-BR" sz="1100" b="1"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lgn="just">
              <a:lnSpc>
                <a:spcPct val="150000"/>
              </a:lnSpc>
              <a:buClr>
                <a:srgbClr val="C00000"/>
              </a:buClr>
              <a:buFont typeface="Wingdings" pitchFamily="2" charset="2"/>
              <a:buChar char="ü"/>
            </a:pPr>
            <a:endParaRPr lang="pt-BR" sz="1100" b="1"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lgn="just">
              <a:lnSpc>
                <a:spcPct val="150000"/>
              </a:lnSpc>
              <a:buClr>
                <a:srgbClr val="C00000"/>
              </a:buClr>
              <a:buFont typeface="Wingdings" pitchFamily="2" charset="2"/>
              <a:buChar char="ü"/>
            </a:pPr>
            <a:r>
              <a:rPr lang="pt-BR" sz="11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Apesar de possuírem somente 12% de participação no estoque total, o padrão Super Econômico registra o maior percentual de disponibilidade sobre oferta (28,2%), enquanto a média geral é de 19,8%, decorrência, em especial, do aumento dos distratos nesse segmento nos últimos meses.  </a:t>
            </a:r>
            <a:endParaRPr lang="pt-BR" sz="11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896374"/>
            <a:ext cx="6464912" cy="3288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Espaço Reservado para Número de Slide 3"/>
          <p:cNvSpPr>
            <a:spLocks noGrp="1"/>
          </p:cNvSpPr>
          <p:nvPr>
            <p:ph type="sldNum" sz="quarter" idx="12"/>
          </p:nvPr>
        </p:nvSpPr>
        <p:spPr/>
        <p:txBody>
          <a:bodyPr/>
          <a:lstStyle/>
          <a:p>
            <a:fld id="{23E200EB-08D2-4638-BD7D-EF53219B4105}" type="slidenum">
              <a:rPr lang="pt-BR" smtClean="0">
                <a:solidFill>
                  <a:prstClr val="black">
                    <a:tint val="75000"/>
                  </a:prstClr>
                </a:solidFill>
              </a:rPr>
              <a:pPr/>
              <a:t>13</a:t>
            </a:fld>
            <a:endParaRPr lang="pt-BR" dirty="0">
              <a:solidFill>
                <a:prstClr val="black">
                  <a:tint val="75000"/>
                </a:prstClr>
              </a:solidFill>
            </a:endParaRPr>
          </a:p>
        </p:txBody>
      </p:sp>
    </p:spTree>
    <p:extLst>
      <p:ext uri="{BB962C8B-B14F-4D97-AF65-F5344CB8AC3E}">
        <p14:creationId xmlns:p14="http://schemas.microsoft.com/office/powerpoint/2010/main" val="383799133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39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587" y="980728"/>
            <a:ext cx="7381239" cy="4344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ângulo 2"/>
          <p:cNvSpPr/>
          <p:nvPr/>
        </p:nvSpPr>
        <p:spPr>
          <a:xfrm>
            <a:off x="3923603" y="1556792"/>
            <a:ext cx="1656509" cy="3456384"/>
          </a:xfrm>
          <a:prstGeom prst="rect">
            <a:avLst/>
          </a:prstGeom>
          <a:noFill/>
          <a:ln w="381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3" name="Retângulo 22"/>
          <p:cNvSpPr/>
          <p:nvPr/>
        </p:nvSpPr>
        <p:spPr>
          <a:xfrm>
            <a:off x="2159799" y="3152900"/>
            <a:ext cx="859076" cy="1860276"/>
          </a:xfrm>
          <a:prstGeom prst="rect">
            <a:avLst/>
          </a:prstGeom>
          <a:noFill/>
          <a:ln w="381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0" name="CaixaDeTexto 9"/>
          <p:cNvSpPr txBox="1"/>
          <p:nvPr/>
        </p:nvSpPr>
        <p:spPr>
          <a:xfrm>
            <a:off x="1253465" y="5201962"/>
            <a:ext cx="2160240" cy="246221"/>
          </a:xfrm>
          <a:prstGeom prst="rect">
            <a:avLst/>
          </a:prstGeom>
          <a:noFill/>
        </p:spPr>
        <p:txBody>
          <a:bodyPr wrap="square" rtlCol="0">
            <a:spAutoFit/>
          </a:bodyPr>
          <a:lstStyle/>
          <a:p>
            <a:r>
              <a:rPr lang="pt-BR" sz="1000" b="1" dirty="0" smtClean="0">
                <a:latin typeface="Tahoma" panose="020B0604030504040204" pitchFamily="34" charset="0"/>
                <a:ea typeface="Tahoma" panose="020B0604030504040204" pitchFamily="34" charset="0"/>
                <a:cs typeface="Tahoma" panose="020B0604030504040204" pitchFamily="34" charset="0"/>
              </a:rPr>
              <a:t>FONTE: BRAIN</a:t>
            </a:r>
            <a:endParaRPr lang="pt-BR" sz="1000" b="1" dirty="0">
              <a:latin typeface="Tahoma" panose="020B0604030504040204" pitchFamily="34" charset="0"/>
              <a:ea typeface="Tahoma" panose="020B0604030504040204" pitchFamily="34" charset="0"/>
              <a:cs typeface="Tahoma" panose="020B0604030504040204" pitchFamily="34" charset="0"/>
            </a:endParaRPr>
          </a:p>
        </p:txBody>
      </p:sp>
      <p:sp>
        <p:nvSpPr>
          <p:cNvPr id="8" name="Título 1"/>
          <p:cNvSpPr txBox="1">
            <a:spLocks/>
          </p:cNvSpPr>
          <p:nvPr/>
        </p:nvSpPr>
        <p:spPr>
          <a:xfrm>
            <a:off x="160598" y="0"/>
            <a:ext cx="8875898" cy="9361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pt-BR" sz="1800" b="1" cap="all" dirty="0" smtClean="0">
                <a:solidFill>
                  <a:srgbClr val="9BBB59">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Participação da oferta RESIDENCIAL inicial e oferta atual por padrão – fevereiro/16</a:t>
            </a:r>
          </a:p>
        </p:txBody>
      </p:sp>
      <p:sp>
        <p:nvSpPr>
          <p:cNvPr id="4" name="CaixaDeTexto 3"/>
          <p:cNvSpPr txBox="1"/>
          <p:nvPr/>
        </p:nvSpPr>
        <p:spPr>
          <a:xfrm>
            <a:off x="611560" y="5511643"/>
            <a:ext cx="8208912" cy="646331"/>
          </a:xfrm>
          <a:prstGeom prst="rect">
            <a:avLst/>
          </a:prstGeom>
          <a:noFill/>
        </p:spPr>
        <p:txBody>
          <a:bodyPr wrap="square" rtlCol="0">
            <a:spAutoFit/>
          </a:bodyPr>
          <a:lstStyle/>
          <a:p>
            <a:pPr marL="285750" indent="-285750" algn="just">
              <a:lnSpc>
                <a:spcPct val="150000"/>
              </a:lnSpc>
              <a:buClr>
                <a:srgbClr val="C00000"/>
              </a:buClr>
              <a:buFont typeface="Wingdings" pitchFamily="2" charset="2"/>
              <a:buChar char="ü"/>
            </a:pPr>
            <a:r>
              <a:rPr lang="pt-BR" sz="1200" b="1" dirty="0">
                <a:solidFill>
                  <a:srgbClr val="002060"/>
                </a:solidFill>
                <a:latin typeface="Tahoma" panose="020B0604030504040204" pitchFamily="34" charset="0"/>
                <a:ea typeface="Tahoma" panose="020B0604030504040204" pitchFamily="34" charset="0"/>
                <a:cs typeface="Tahoma" panose="020B0604030504040204" pitchFamily="34" charset="0"/>
              </a:rPr>
              <a:t>Os imóveis residenciais com padrão Standard (preço de R$250.001 a R$400.000) e de padrão </a:t>
            </a:r>
            <a:r>
              <a:rPr lang="pt-BR" sz="12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Médio </a:t>
            </a:r>
            <a:r>
              <a:rPr lang="pt-BR" sz="1200" b="1" dirty="0">
                <a:solidFill>
                  <a:srgbClr val="002060"/>
                </a:solidFill>
                <a:latin typeface="Tahoma" panose="020B0604030504040204" pitchFamily="34" charset="0"/>
                <a:ea typeface="Tahoma" panose="020B0604030504040204" pitchFamily="34" charset="0"/>
                <a:cs typeface="Tahoma" panose="020B0604030504040204" pitchFamily="34" charset="0"/>
              </a:rPr>
              <a:t>(preço de R$400.001 a R$700.000) </a:t>
            </a:r>
            <a:r>
              <a:rPr lang="pt-BR" sz="12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representam </a:t>
            </a:r>
            <a:r>
              <a:rPr lang="pt-BR" sz="1200" b="1" dirty="0">
                <a:solidFill>
                  <a:srgbClr val="002060"/>
                </a:solidFill>
                <a:latin typeface="Tahoma" panose="020B0604030504040204" pitchFamily="34" charset="0"/>
                <a:ea typeface="Tahoma" panose="020B0604030504040204" pitchFamily="34" charset="0"/>
                <a:cs typeface="Tahoma" panose="020B0604030504040204" pitchFamily="34" charset="0"/>
              </a:rPr>
              <a:t>23% e </a:t>
            </a:r>
            <a:r>
              <a:rPr lang="pt-BR" sz="12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20% </a:t>
            </a:r>
            <a:r>
              <a:rPr lang="pt-BR" sz="1200" b="1" dirty="0">
                <a:solidFill>
                  <a:srgbClr val="002060"/>
                </a:solidFill>
                <a:latin typeface="Tahoma" panose="020B0604030504040204" pitchFamily="34" charset="0"/>
                <a:ea typeface="Tahoma" panose="020B0604030504040204" pitchFamily="34" charset="0"/>
                <a:cs typeface="Tahoma" panose="020B0604030504040204" pitchFamily="34" charset="0"/>
              </a:rPr>
              <a:t>da oferta atual, respectivamente.  </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14</a:t>
            </a:fld>
            <a:endParaRPr lang="pt-BR" dirty="0">
              <a:solidFill>
                <a:prstClr val="black">
                  <a:tint val="75000"/>
                </a:prstClr>
              </a:solidFill>
            </a:endParaRPr>
          </a:p>
        </p:txBody>
      </p:sp>
    </p:spTree>
    <p:extLst>
      <p:ext uri="{BB962C8B-B14F-4D97-AF65-F5344CB8AC3E}">
        <p14:creationId xmlns:p14="http://schemas.microsoft.com/office/powerpoint/2010/main" val="99316126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ítulo 1"/>
          <p:cNvSpPr txBox="1">
            <a:spLocks/>
          </p:cNvSpPr>
          <p:nvPr/>
        </p:nvSpPr>
        <p:spPr>
          <a:xfrm>
            <a:off x="160598" y="119455"/>
            <a:ext cx="8515858" cy="5012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pt-BR" sz="2200" b="1" cap="all" dirty="0" smtClean="0">
                <a:solidFill>
                  <a:srgbClr val="9BBB59">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RESUMO da oferta atual por região</a:t>
            </a:r>
            <a:endParaRPr lang="pt-BR" sz="2200" b="1" cap="all" dirty="0">
              <a:solidFill>
                <a:srgbClr val="9BBB59">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2" name="CaixaDeTexto 1"/>
          <p:cNvSpPr txBox="1"/>
          <p:nvPr/>
        </p:nvSpPr>
        <p:spPr>
          <a:xfrm>
            <a:off x="431031" y="4627720"/>
            <a:ext cx="8245424" cy="1731243"/>
          </a:xfrm>
          <a:prstGeom prst="rect">
            <a:avLst/>
          </a:prstGeom>
          <a:noFill/>
        </p:spPr>
        <p:txBody>
          <a:bodyPr wrap="square" rtlCol="0">
            <a:spAutoFit/>
          </a:bodyPr>
          <a:lstStyle/>
          <a:p>
            <a:pPr marL="285750" indent="-285750" algn="just">
              <a:lnSpc>
                <a:spcPct val="150000"/>
              </a:lnSpc>
              <a:buClr>
                <a:srgbClr val="C00000"/>
              </a:buClr>
              <a:buFont typeface="Wingdings" pitchFamily="2" charset="2"/>
              <a:buChar char="ü"/>
            </a:pPr>
            <a:r>
              <a:rPr lang="pt-BR" sz="1200" b="1" dirty="0">
                <a:solidFill>
                  <a:srgbClr val="002060"/>
                </a:solidFill>
                <a:latin typeface="Tahoma" panose="020B0604030504040204" pitchFamily="34" charset="0"/>
                <a:ea typeface="Tahoma" panose="020B0604030504040204" pitchFamily="34" charset="0"/>
                <a:cs typeface="Tahoma" panose="020B0604030504040204" pitchFamily="34" charset="0"/>
              </a:rPr>
              <a:t>O maior número de unidades residenciais disponíveis para comercialização está na região da Pampulha (</a:t>
            </a:r>
            <a:r>
              <a:rPr lang="pt-BR" sz="12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1.378 </a:t>
            </a:r>
            <a:r>
              <a:rPr lang="pt-BR" sz="1200" b="1" dirty="0">
                <a:solidFill>
                  <a:srgbClr val="002060"/>
                </a:solidFill>
                <a:latin typeface="Tahoma" panose="020B0604030504040204" pitchFamily="34" charset="0"/>
                <a:ea typeface="Tahoma" panose="020B0604030504040204" pitchFamily="34" charset="0"/>
                <a:cs typeface="Tahoma" panose="020B0604030504040204" pitchFamily="34" charset="0"/>
              </a:rPr>
              <a:t>unidades).  A região Centro Sul aparece em segundo lugar, com </a:t>
            </a:r>
            <a:r>
              <a:rPr lang="pt-BR" sz="12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808 </a:t>
            </a:r>
            <a:r>
              <a:rPr lang="pt-BR" sz="1200" b="1" dirty="0">
                <a:solidFill>
                  <a:srgbClr val="002060"/>
                </a:solidFill>
                <a:latin typeface="Tahoma" panose="020B0604030504040204" pitchFamily="34" charset="0"/>
                <a:ea typeface="Tahoma" panose="020B0604030504040204" pitchFamily="34" charset="0"/>
                <a:cs typeface="Tahoma" panose="020B0604030504040204" pitchFamily="34" charset="0"/>
              </a:rPr>
              <a:t>unidades</a:t>
            </a:r>
            <a:r>
              <a:rPr lang="pt-BR" sz="12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p>
          <a:p>
            <a:pPr marL="285750" indent="-285750" algn="just">
              <a:lnSpc>
                <a:spcPct val="150000"/>
              </a:lnSpc>
              <a:buClr>
                <a:srgbClr val="C00000"/>
              </a:buClr>
              <a:buFont typeface="Wingdings" pitchFamily="2" charset="2"/>
              <a:buChar char="ü"/>
            </a:pPr>
            <a:endParaRPr lang="pt-BR" sz="700" b="1"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lgn="just">
              <a:lnSpc>
                <a:spcPct val="150000"/>
              </a:lnSpc>
              <a:buClr>
                <a:srgbClr val="C00000"/>
              </a:buClr>
              <a:buFont typeface="Wingdings" pitchFamily="2" charset="2"/>
              <a:buChar char="ü"/>
            </a:pPr>
            <a:r>
              <a:rPr lang="pt-BR" sz="1200" b="1" dirty="0">
                <a:solidFill>
                  <a:srgbClr val="002060"/>
                </a:solidFill>
                <a:latin typeface="Tahoma" panose="020B0604030504040204" pitchFamily="34" charset="0"/>
                <a:ea typeface="Tahoma" panose="020B0604030504040204" pitchFamily="34" charset="0"/>
                <a:cs typeface="Tahoma" panose="020B0604030504040204" pitchFamily="34" charset="0"/>
              </a:rPr>
              <a:t>No segmento comercial, a região </a:t>
            </a:r>
            <a:r>
              <a:rPr lang="pt-BR" sz="12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Centro Sul se </a:t>
            </a:r>
            <a:r>
              <a:rPr lang="pt-BR" sz="1200" b="1" dirty="0">
                <a:solidFill>
                  <a:srgbClr val="002060"/>
                </a:solidFill>
                <a:latin typeface="Tahoma" panose="020B0604030504040204" pitchFamily="34" charset="0"/>
                <a:ea typeface="Tahoma" panose="020B0604030504040204" pitchFamily="34" charset="0"/>
                <a:cs typeface="Tahoma" panose="020B0604030504040204" pitchFamily="34" charset="0"/>
              </a:rPr>
              <a:t>destaca, </a:t>
            </a:r>
            <a:r>
              <a:rPr lang="pt-BR" sz="12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com 346 unidades </a:t>
            </a:r>
            <a:r>
              <a:rPr lang="pt-BR" sz="1200" b="1" dirty="0">
                <a:solidFill>
                  <a:srgbClr val="002060"/>
                </a:solidFill>
                <a:latin typeface="Tahoma" panose="020B0604030504040204" pitchFamily="34" charset="0"/>
                <a:ea typeface="Tahoma" panose="020B0604030504040204" pitchFamily="34" charset="0"/>
                <a:cs typeface="Tahoma" panose="020B0604030504040204" pitchFamily="34" charset="0"/>
              </a:rPr>
              <a:t>em estoque, seguida pela região Oeste (</a:t>
            </a:r>
            <a:r>
              <a:rPr lang="pt-BR" sz="12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124 </a:t>
            </a:r>
            <a:r>
              <a:rPr lang="pt-BR" sz="1200" b="1" dirty="0">
                <a:solidFill>
                  <a:srgbClr val="002060"/>
                </a:solidFill>
                <a:latin typeface="Tahoma" panose="020B0604030504040204" pitchFamily="34" charset="0"/>
                <a:ea typeface="Tahoma" panose="020B0604030504040204" pitchFamily="34" charset="0"/>
                <a:cs typeface="Tahoma" panose="020B0604030504040204" pitchFamily="34" charset="0"/>
              </a:rPr>
              <a:t>unidades). </a:t>
            </a:r>
          </a:p>
          <a:p>
            <a:pPr>
              <a:lnSpc>
                <a:spcPct val="150000"/>
              </a:lnSpc>
            </a:pPr>
            <a:endParaRPr lang="pt-BR" sz="1600" dirty="0">
              <a:latin typeface="Tahoma" panose="020B0604030504040204" pitchFamily="34" charset="0"/>
              <a:ea typeface="Tahoma" panose="020B0604030504040204" pitchFamily="34" charset="0"/>
              <a:cs typeface="Tahoma" panose="020B0604030504040204" pitchFamily="34" charset="0"/>
            </a:endParaRPr>
          </a:p>
        </p:txBody>
      </p:sp>
      <p:pic>
        <p:nvPicPr>
          <p:cNvPr id="134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3280" y="836712"/>
            <a:ext cx="6764624" cy="3795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Espaço Reservado para Número de Slide 2"/>
          <p:cNvSpPr>
            <a:spLocks noGrp="1"/>
          </p:cNvSpPr>
          <p:nvPr>
            <p:ph type="sldNum" sz="quarter" idx="12"/>
          </p:nvPr>
        </p:nvSpPr>
        <p:spPr/>
        <p:txBody>
          <a:bodyPr/>
          <a:lstStyle/>
          <a:p>
            <a:fld id="{23E200EB-08D2-4638-BD7D-EF53219B4105}" type="slidenum">
              <a:rPr lang="pt-BR" smtClean="0">
                <a:solidFill>
                  <a:prstClr val="black">
                    <a:tint val="75000"/>
                  </a:prstClr>
                </a:solidFill>
              </a:rPr>
              <a:pPr/>
              <a:t>15</a:t>
            </a:fld>
            <a:endParaRPr lang="pt-BR" dirty="0">
              <a:solidFill>
                <a:prstClr val="black">
                  <a:tint val="75000"/>
                </a:prstClr>
              </a:solidFill>
            </a:endParaRPr>
          </a:p>
        </p:txBody>
      </p:sp>
    </p:spTree>
    <p:extLst>
      <p:ext uri="{BB962C8B-B14F-4D97-AF65-F5344CB8AC3E}">
        <p14:creationId xmlns:p14="http://schemas.microsoft.com/office/powerpoint/2010/main" val="416384198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6781" y="936104"/>
            <a:ext cx="7076887" cy="3559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084" name="Espaço Reservado para Número de Slide 1"/>
          <p:cNvSpPr>
            <a:spLocks noGrp="1"/>
          </p:cNvSpPr>
          <p:nvPr>
            <p:ph type="sldNum" sz="quarter" idx="12"/>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E4342EE8-82DA-4306-B073-4A16CC4688A1}" type="slidenum">
              <a:rPr lang="pt-BR" smtClean="0">
                <a:solidFill>
                  <a:srgbClr val="898989"/>
                </a:solidFill>
                <a:cs typeface="Arial" charset="0"/>
              </a:rPr>
              <a:pPr eaLnBrk="1" hangingPunct="1"/>
              <a:t>16</a:t>
            </a:fld>
            <a:endParaRPr lang="pt-BR" dirty="0" smtClean="0">
              <a:solidFill>
                <a:srgbClr val="898989"/>
              </a:solidFill>
              <a:cs typeface="Arial" charset="0"/>
            </a:endParaRPr>
          </a:p>
        </p:txBody>
      </p:sp>
      <p:sp>
        <p:nvSpPr>
          <p:cNvPr id="6" name="Título 1"/>
          <p:cNvSpPr txBox="1">
            <a:spLocks/>
          </p:cNvSpPr>
          <p:nvPr/>
        </p:nvSpPr>
        <p:spPr>
          <a:xfrm>
            <a:off x="160598" y="0"/>
            <a:ext cx="8731882" cy="9361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pt-BR" sz="2000" b="1" cap="all" dirty="0" smtClean="0">
                <a:solidFill>
                  <a:srgbClr val="9BBB59">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MERCADO EM COMERCIALIZAÇÃO (OFERTA RESIDENCIAL) POR ANO DE LANÇAMENTO</a:t>
            </a:r>
          </a:p>
        </p:txBody>
      </p:sp>
      <p:sp>
        <p:nvSpPr>
          <p:cNvPr id="2" name="CaixaDeTexto 1"/>
          <p:cNvSpPr txBox="1"/>
          <p:nvPr/>
        </p:nvSpPr>
        <p:spPr>
          <a:xfrm>
            <a:off x="486316" y="4653136"/>
            <a:ext cx="8424936" cy="1477328"/>
          </a:xfrm>
          <a:prstGeom prst="rect">
            <a:avLst/>
          </a:prstGeom>
          <a:noFill/>
        </p:spPr>
        <p:txBody>
          <a:bodyPr wrap="square" rtlCol="0">
            <a:spAutoFit/>
          </a:bodyPr>
          <a:lstStyle/>
          <a:p>
            <a:pPr marL="285750" indent="-285750" algn="just">
              <a:lnSpc>
                <a:spcPct val="150000"/>
              </a:lnSpc>
              <a:buClr>
                <a:srgbClr val="C00000"/>
              </a:buClr>
              <a:buFont typeface="Wingdings" pitchFamily="2" charset="2"/>
              <a:buChar char="ü"/>
            </a:pPr>
            <a:r>
              <a:rPr lang="pt-BR" sz="1200" b="1" dirty="0">
                <a:solidFill>
                  <a:srgbClr val="002060"/>
                </a:solidFill>
                <a:latin typeface="Tahoma" panose="020B0604030504040204" pitchFamily="34" charset="0"/>
                <a:ea typeface="Tahoma" panose="020B0604030504040204" pitchFamily="34" charset="0"/>
                <a:cs typeface="Tahoma" panose="020B0604030504040204" pitchFamily="34" charset="0"/>
              </a:rPr>
              <a:t>Do total de </a:t>
            </a:r>
            <a:r>
              <a:rPr lang="pt-BR" sz="12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5.147 apartamentos disponíveis </a:t>
            </a:r>
            <a:r>
              <a:rPr lang="pt-BR" sz="1200" b="1" dirty="0">
                <a:solidFill>
                  <a:srgbClr val="002060"/>
                </a:solidFill>
                <a:latin typeface="Tahoma" panose="020B0604030504040204" pitchFamily="34" charset="0"/>
                <a:ea typeface="Tahoma" panose="020B0604030504040204" pitchFamily="34" charset="0"/>
                <a:cs typeface="Tahoma" panose="020B0604030504040204" pitchFamily="34" charset="0"/>
              </a:rPr>
              <a:t>para comercialização, </a:t>
            </a:r>
            <a:r>
              <a:rPr lang="pt-BR" sz="12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36% </a:t>
            </a:r>
            <a:r>
              <a:rPr lang="pt-BR" sz="1200" b="1" dirty="0">
                <a:solidFill>
                  <a:srgbClr val="002060"/>
                </a:solidFill>
                <a:latin typeface="Tahoma" panose="020B0604030504040204" pitchFamily="34" charset="0"/>
                <a:ea typeface="Tahoma" panose="020B0604030504040204" pitchFamily="34" charset="0"/>
                <a:cs typeface="Tahoma" panose="020B0604030504040204" pitchFamily="34" charset="0"/>
              </a:rPr>
              <a:t>foram lançadas em 2014, </a:t>
            </a:r>
            <a:r>
              <a:rPr lang="pt-BR" sz="12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21% </a:t>
            </a:r>
            <a:r>
              <a:rPr lang="pt-BR" sz="1200" b="1" dirty="0">
                <a:solidFill>
                  <a:srgbClr val="002060"/>
                </a:solidFill>
                <a:latin typeface="Tahoma" panose="020B0604030504040204" pitchFamily="34" charset="0"/>
                <a:ea typeface="Tahoma" panose="020B0604030504040204" pitchFamily="34" charset="0"/>
                <a:cs typeface="Tahoma" panose="020B0604030504040204" pitchFamily="34" charset="0"/>
              </a:rPr>
              <a:t>em 2015 e 2% em 2016. </a:t>
            </a:r>
            <a:endParaRPr lang="pt-BR" sz="1200" b="1"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lgn="just">
              <a:lnSpc>
                <a:spcPct val="150000"/>
              </a:lnSpc>
              <a:buClr>
                <a:srgbClr val="C00000"/>
              </a:buClr>
              <a:buFont typeface="Wingdings" pitchFamily="2" charset="2"/>
              <a:buChar char="ü"/>
            </a:pPr>
            <a:r>
              <a:rPr lang="pt-BR" sz="12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A disponibilidade sobre a oferta inicial das unidades lançadas em janeiro e fevereiro de 2016 é de 60%, um número que evidencia boa absorção dos lançamentos deste ano, o que corrobora a percepção de que o mercado, a despeito da crise, encontra-se em equilíbrio.</a:t>
            </a:r>
            <a:endParaRPr lang="pt-BR" sz="12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2920630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ítulo 1"/>
          <p:cNvSpPr txBox="1">
            <a:spLocks/>
          </p:cNvSpPr>
          <p:nvPr/>
        </p:nvSpPr>
        <p:spPr>
          <a:xfrm>
            <a:off x="160598" y="0"/>
            <a:ext cx="8659874" cy="9361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defRPr/>
            </a:pPr>
            <a:r>
              <a:rPr lang="pt-BR" sz="2000" b="1" cap="all" dirty="0" smtClean="0">
                <a:solidFill>
                  <a:srgbClr val="9BBB59">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OFERTA INICIAL E OFERTA ATUAL (residencial) POR TIPOLOGIA (Nº de quartos) – fevereiro/16</a:t>
            </a:r>
          </a:p>
        </p:txBody>
      </p:sp>
      <p:sp>
        <p:nvSpPr>
          <p:cNvPr id="2" name="CaixaDeTexto 1"/>
          <p:cNvSpPr txBox="1"/>
          <p:nvPr/>
        </p:nvSpPr>
        <p:spPr>
          <a:xfrm>
            <a:off x="683568" y="4437112"/>
            <a:ext cx="7344816" cy="1836400"/>
          </a:xfrm>
          <a:prstGeom prst="rect">
            <a:avLst/>
          </a:prstGeom>
          <a:noFill/>
        </p:spPr>
        <p:txBody>
          <a:bodyPr wrap="square" rtlCol="0">
            <a:spAutoFit/>
          </a:bodyPr>
          <a:lstStyle/>
          <a:p>
            <a:pPr marL="285750" indent="-285750" algn="just">
              <a:lnSpc>
                <a:spcPct val="150000"/>
              </a:lnSpc>
              <a:buClr>
                <a:srgbClr val="C00000"/>
              </a:buClr>
              <a:buFont typeface="Wingdings" pitchFamily="2" charset="2"/>
              <a:buChar char="ü"/>
            </a:pPr>
            <a:r>
              <a:rPr lang="pt-BR" sz="1200" b="1" dirty="0">
                <a:solidFill>
                  <a:srgbClr val="002060"/>
                </a:solidFill>
                <a:latin typeface="Tahoma" panose="020B0604030504040204" pitchFamily="34" charset="0"/>
                <a:ea typeface="Tahoma" panose="020B0604030504040204" pitchFamily="34" charset="0"/>
                <a:cs typeface="Tahoma" panose="020B0604030504040204" pitchFamily="34" charset="0"/>
              </a:rPr>
              <a:t>Do total das </a:t>
            </a:r>
            <a:r>
              <a:rPr lang="pt-BR" sz="12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5.147 </a:t>
            </a:r>
            <a:r>
              <a:rPr lang="pt-BR" sz="1200" b="1" dirty="0">
                <a:solidFill>
                  <a:srgbClr val="002060"/>
                </a:solidFill>
                <a:latin typeface="Tahoma" panose="020B0604030504040204" pitchFamily="34" charset="0"/>
                <a:ea typeface="Tahoma" panose="020B0604030504040204" pitchFamily="34" charset="0"/>
                <a:cs typeface="Tahoma" panose="020B0604030504040204" pitchFamily="34" charset="0"/>
              </a:rPr>
              <a:t>unidades disponíveis para comercialização (oferta atual), 48% são de dois quartos e 31% de três quartos</a:t>
            </a:r>
            <a:r>
              <a:rPr lang="pt-BR" sz="12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p>
          <a:p>
            <a:pPr marL="285750" indent="-285750" algn="just">
              <a:lnSpc>
                <a:spcPct val="150000"/>
              </a:lnSpc>
              <a:buClr>
                <a:srgbClr val="C00000"/>
              </a:buClr>
              <a:buFont typeface="Wingdings" pitchFamily="2" charset="2"/>
              <a:buChar char="ü"/>
            </a:pPr>
            <a:endParaRPr lang="pt-BR" sz="1200" b="1"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lgn="just">
              <a:lnSpc>
                <a:spcPct val="150000"/>
              </a:lnSpc>
              <a:buClr>
                <a:srgbClr val="C00000"/>
              </a:buClr>
              <a:buFont typeface="Wingdings" pitchFamily="2" charset="2"/>
              <a:buChar char="ü"/>
            </a:pPr>
            <a:r>
              <a:rPr lang="pt-BR" sz="1200" b="1" dirty="0">
                <a:solidFill>
                  <a:srgbClr val="002060"/>
                </a:solidFill>
                <a:latin typeface="Tahoma" panose="020B0604030504040204" pitchFamily="34" charset="0"/>
                <a:ea typeface="Tahoma" panose="020B0604030504040204" pitchFamily="34" charset="0"/>
                <a:cs typeface="Tahoma" panose="020B0604030504040204" pitchFamily="34" charset="0"/>
              </a:rPr>
              <a:t>A disponibilidade da oferta atual sobre a oferta inicial das unidades de três quartos é de </a:t>
            </a:r>
            <a:r>
              <a:rPr lang="pt-BR" sz="12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16,4% e a de quatro quartos é de 24,2%, </a:t>
            </a:r>
            <a:r>
              <a:rPr lang="pt-BR" sz="1200" b="1" dirty="0">
                <a:solidFill>
                  <a:srgbClr val="002060"/>
                </a:solidFill>
                <a:latin typeface="Tahoma" panose="020B0604030504040204" pitchFamily="34" charset="0"/>
                <a:ea typeface="Tahoma" panose="020B0604030504040204" pitchFamily="34" charset="0"/>
                <a:cs typeface="Tahoma" panose="020B0604030504040204" pitchFamily="34" charset="0"/>
              </a:rPr>
              <a:t>enquanto a média geral </a:t>
            </a:r>
            <a:r>
              <a:rPr lang="pt-BR" sz="12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é 19,8%. </a:t>
            </a:r>
            <a:endParaRPr lang="pt-BR" sz="1200" b="1"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pt-BR" sz="1600" dirty="0">
              <a:latin typeface="Tahoma" panose="020B0604030504040204" pitchFamily="34" charset="0"/>
              <a:ea typeface="Tahoma" panose="020B0604030504040204" pitchFamily="34" charset="0"/>
              <a:cs typeface="Tahoma" panose="020B0604030504040204" pitchFamily="34" charset="0"/>
            </a:endParaRPr>
          </a:p>
        </p:txBody>
      </p:sp>
      <p:pic>
        <p:nvPicPr>
          <p:cNvPr id="1259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7996" y="1073241"/>
            <a:ext cx="6828008" cy="3228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Espaço Reservado para Número de Slide 2"/>
          <p:cNvSpPr>
            <a:spLocks noGrp="1"/>
          </p:cNvSpPr>
          <p:nvPr>
            <p:ph type="sldNum" sz="quarter" idx="12"/>
          </p:nvPr>
        </p:nvSpPr>
        <p:spPr/>
        <p:txBody>
          <a:bodyPr/>
          <a:lstStyle/>
          <a:p>
            <a:fld id="{23E200EB-08D2-4638-BD7D-EF53219B4105}" type="slidenum">
              <a:rPr lang="pt-BR" smtClean="0">
                <a:solidFill>
                  <a:prstClr val="black">
                    <a:tint val="75000"/>
                  </a:prstClr>
                </a:solidFill>
              </a:rPr>
              <a:pPr/>
              <a:t>17</a:t>
            </a:fld>
            <a:endParaRPr lang="pt-BR" dirty="0">
              <a:solidFill>
                <a:prstClr val="black">
                  <a:tint val="75000"/>
                </a:prstClr>
              </a:solidFill>
            </a:endParaRPr>
          </a:p>
        </p:txBody>
      </p:sp>
    </p:spTree>
    <p:extLst>
      <p:ext uri="{BB962C8B-B14F-4D97-AF65-F5344CB8AC3E}">
        <p14:creationId xmlns:p14="http://schemas.microsoft.com/office/powerpoint/2010/main" val="268334978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CaixaDeTexto 5"/>
          <p:cNvSpPr txBox="1"/>
          <p:nvPr/>
        </p:nvSpPr>
        <p:spPr>
          <a:xfrm>
            <a:off x="1475656" y="4526207"/>
            <a:ext cx="2160240" cy="246221"/>
          </a:xfrm>
          <a:prstGeom prst="rect">
            <a:avLst/>
          </a:prstGeom>
          <a:noFill/>
        </p:spPr>
        <p:txBody>
          <a:bodyPr wrap="square" rtlCol="0">
            <a:spAutoFit/>
          </a:bodyPr>
          <a:lstStyle/>
          <a:p>
            <a:r>
              <a:rPr lang="pt-BR" sz="1000" b="1" dirty="0" smtClean="0">
                <a:latin typeface="Tahoma" panose="020B0604030504040204" pitchFamily="34" charset="0"/>
                <a:ea typeface="Tahoma" panose="020B0604030504040204" pitchFamily="34" charset="0"/>
                <a:cs typeface="Tahoma" panose="020B0604030504040204" pitchFamily="34" charset="0"/>
              </a:rPr>
              <a:t>FONTE: BRAIN</a:t>
            </a:r>
            <a:endParaRPr lang="pt-BR" sz="1000" b="1" dirty="0">
              <a:latin typeface="Tahoma" panose="020B0604030504040204" pitchFamily="34" charset="0"/>
              <a:ea typeface="Tahoma" panose="020B0604030504040204" pitchFamily="34" charset="0"/>
              <a:cs typeface="Tahoma" panose="020B0604030504040204" pitchFamily="34" charset="0"/>
            </a:endParaRPr>
          </a:p>
        </p:txBody>
      </p:sp>
      <p:sp>
        <p:nvSpPr>
          <p:cNvPr id="7" name="Título 1"/>
          <p:cNvSpPr txBox="1">
            <a:spLocks/>
          </p:cNvSpPr>
          <p:nvPr/>
        </p:nvSpPr>
        <p:spPr>
          <a:xfrm>
            <a:off x="133257" y="26126"/>
            <a:ext cx="8875898" cy="9361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pt-BR" sz="2000" b="1" cap="all" dirty="0">
                <a:solidFill>
                  <a:srgbClr val="9BBB59">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Participação da oferta </a:t>
            </a:r>
            <a:r>
              <a:rPr lang="pt-BR" sz="2000" b="1" cap="all" dirty="0" smtClean="0">
                <a:solidFill>
                  <a:srgbClr val="9BBB59">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residencial inicial </a:t>
            </a:r>
            <a:r>
              <a:rPr lang="pt-BR" sz="2000" b="1" cap="all" dirty="0">
                <a:solidFill>
                  <a:srgbClr val="9BBB59">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e </a:t>
            </a:r>
            <a:r>
              <a:rPr lang="pt-BR" sz="2000" b="1" cap="all" dirty="0" smtClean="0">
                <a:solidFill>
                  <a:srgbClr val="9BBB59">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atual </a:t>
            </a:r>
            <a:r>
              <a:rPr lang="pt-BR" sz="2000" b="1" cap="all" dirty="0">
                <a:solidFill>
                  <a:srgbClr val="9BBB59">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por </a:t>
            </a:r>
            <a:r>
              <a:rPr lang="pt-BR" sz="2000" b="1" cap="all" dirty="0" smtClean="0">
                <a:solidFill>
                  <a:srgbClr val="9BBB59">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TIPOLOGIA (Nº de quartos) – fevereiro/16</a:t>
            </a:r>
            <a:endParaRPr lang="pt-BR" sz="2000" b="1" cap="all" dirty="0">
              <a:solidFill>
                <a:srgbClr val="9BBB59">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2" name="CaixaDeTexto 1"/>
          <p:cNvSpPr txBox="1"/>
          <p:nvPr/>
        </p:nvSpPr>
        <p:spPr>
          <a:xfrm>
            <a:off x="395536" y="5013176"/>
            <a:ext cx="8216196" cy="923330"/>
          </a:xfrm>
          <a:prstGeom prst="rect">
            <a:avLst/>
          </a:prstGeom>
          <a:noFill/>
        </p:spPr>
        <p:txBody>
          <a:bodyPr wrap="square" rtlCol="0">
            <a:spAutoFit/>
          </a:bodyPr>
          <a:lstStyle/>
          <a:p>
            <a:pPr marL="285750" indent="-285750" algn="just">
              <a:lnSpc>
                <a:spcPct val="150000"/>
              </a:lnSpc>
              <a:buClr>
                <a:srgbClr val="C00000"/>
              </a:buClr>
              <a:buFont typeface="Wingdings" pitchFamily="2" charset="2"/>
              <a:buChar char="ü"/>
            </a:pPr>
            <a:r>
              <a:rPr lang="pt-BR" sz="1200" b="1" dirty="0">
                <a:solidFill>
                  <a:srgbClr val="002060"/>
                </a:solidFill>
                <a:latin typeface="Tahoma" panose="020B0604030504040204" pitchFamily="34" charset="0"/>
                <a:ea typeface="Tahoma" panose="020B0604030504040204" pitchFamily="34" charset="0"/>
                <a:cs typeface="Tahoma" panose="020B0604030504040204" pitchFamily="34" charset="0"/>
              </a:rPr>
              <a:t>48% da oferta residencial atual corresponde a unidades de dois quartos e 31% </a:t>
            </a:r>
            <a:r>
              <a:rPr lang="pt-BR" sz="12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são de </a:t>
            </a:r>
            <a:r>
              <a:rPr lang="pt-BR" sz="1200" b="1" dirty="0">
                <a:solidFill>
                  <a:srgbClr val="002060"/>
                </a:solidFill>
                <a:latin typeface="Tahoma" panose="020B0604030504040204" pitchFamily="34" charset="0"/>
                <a:ea typeface="Tahoma" panose="020B0604030504040204" pitchFamily="34" charset="0"/>
                <a:cs typeface="Tahoma" panose="020B0604030504040204" pitchFamily="34" charset="0"/>
              </a:rPr>
              <a:t>três </a:t>
            </a:r>
            <a:r>
              <a:rPr lang="pt-BR" sz="12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quartos.</a:t>
            </a:r>
          </a:p>
          <a:p>
            <a:pPr marL="285750" indent="-285750" algn="just">
              <a:lnSpc>
                <a:spcPct val="150000"/>
              </a:lnSpc>
              <a:buClr>
                <a:srgbClr val="C00000"/>
              </a:buClr>
              <a:buFont typeface="Wingdings" pitchFamily="2" charset="2"/>
              <a:buChar char="ü"/>
            </a:pPr>
            <a:endParaRPr lang="pt-BR" sz="1200" b="1"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lgn="just">
              <a:lnSpc>
                <a:spcPct val="150000"/>
              </a:lnSpc>
              <a:buClr>
                <a:srgbClr val="C00000"/>
              </a:buClr>
              <a:buFont typeface="Wingdings" pitchFamily="2" charset="2"/>
              <a:buChar char="ü"/>
            </a:pPr>
            <a:r>
              <a:rPr lang="pt-BR" sz="12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Somente 4% da oferta atual possui um quarto.  </a:t>
            </a:r>
            <a:endParaRPr lang="pt-BR" sz="12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1239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8045" y="968537"/>
            <a:ext cx="6006323" cy="3588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Espaço Reservado para Número de Slide 2"/>
          <p:cNvSpPr>
            <a:spLocks noGrp="1"/>
          </p:cNvSpPr>
          <p:nvPr>
            <p:ph type="sldNum" sz="quarter" idx="12"/>
          </p:nvPr>
        </p:nvSpPr>
        <p:spPr/>
        <p:txBody>
          <a:bodyPr/>
          <a:lstStyle/>
          <a:p>
            <a:fld id="{23E200EB-08D2-4638-BD7D-EF53219B4105}" type="slidenum">
              <a:rPr lang="pt-BR" smtClean="0">
                <a:solidFill>
                  <a:prstClr val="black">
                    <a:tint val="75000"/>
                  </a:prstClr>
                </a:solidFill>
              </a:rPr>
              <a:pPr/>
              <a:t>18</a:t>
            </a:fld>
            <a:endParaRPr lang="pt-BR" dirty="0">
              <a:solidFill>
                <a:prstClr val="black">
                  <a:tint val="75000"/>
                </a:prstClr>
              </a:solidFill>
            </a:endParaRPr>
          </a:p>
        </p:txBody>
      </p:sp>
    </p:spTree>
    <p:extLst>
      <p:ext uri="{BB962C8B-B14F-4D97-AF65-F5344CB8AC3E}">
        <p14:creationId xmlns:p14="http://schemas.microsoft.com/office/powerpoint/2010/main" val="3955737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aixaDeTexto 3"/>
          <p:cNvSpPr txBox="1"/>
          <p:nvPr/>
        </p:nvSpPr>
        <p:spPr>
          <a:xfrm>
            <a:off x="982379" y="3888913"/>
            <a:ext cx="7200800" cy="646331"/>
          </a:xfrm>
          <a:prstGeom prst="rect">
            <a:avLst/>
          </a:prstGeom>
          <a:noFill/>
        </p:spPr>
        <p:txBody>
          <a:bodyPr wrap="square" rtlCol="0">
            <a:spAutoFit/>
          </a:bodyPr>
          <a:lstStyle/>
          <a:p>
            <a:pPr algn="just">
              <a:lnSpc>
                <a:spcPct val="150000"/>
              </a:lnSpc>
            </a:pPr>
            <a:r>
              <a:rPr lang="pt-BR" sz="1200" i="1" dirty="0" smtClean="0">
                <a:solidFill>
                  <a:schemeClr val="accent6">
                    <a:lumMod val="75000"/>
                  </a:schemeClr>
                </a:solidFill>
                <a:latin typeface="Tahoma"/>
                <a:cs typeface="Tahoma"/>
              </a:rPr>
              <a:t>Obs.: A média geral é aplicada entre todos os empreendimentos, portanto, o Preço Médio pela área privativa e total não baterá com o Valor/m²</a:t>
            </a:r>
            <a:endParaRPr lang="pt-BR" sz="1200" i="1" dirty="0">
              <a:solidFill>
                <a:schemeClr val="accent6">
                  <a:lumMod val="75000"/>
                </a:schemeClr>
              </a:solidFill>
              <a:latin typeface="Tahoma"/>
              <a:cs typeface="Tahoma"/>
            </a:endParaRPr>
          </a:p>
        </p:txBody>
      </p:sp>
      <p:sp>
        <p:nvSpPr>
          <p:cNvPr id="6" name="Título 1"/>
          <p:cNvSpPr txBox="1">
            <a:spLocks/>
          </p:cNvSpPr>
          <p:nvPr/>
        </p:nvSpPr>
        <p:spPr>
          <a:xfrm>
            <a:off x="99845" y="67503"/>
            <a:ext cx="8731882" cy="10801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defRPr/>
            </a:pPr>
            <a:r>
              <a:rPr lang="pt-BR" sz="2000" b="1" cap="all" dirty="0" smtClean="0">
                <a:solidFill>
                  <a:srgbClr val="9BBB59">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PREÇO MÉDIO DE UNIDADES RESIDENCIAIS EM COMERCIALIZAÇÃO POR TIPOLOGIA (nº DE QUARTOS) fevereiro/16</a:t>
            </a:r>
          </a:p>
        </p:txBody>
      </p:sp>
      <p:sp>
        <p:nvSpPr>
          <p:cNvPr id="2" name="CaixaDeTexto 1"/>
          <p:cNvSpPr txBox="1"/>
          <p:nvPr/>
        </p:nvSpPr>
        <p:spPr>
          <a:xfrm>
            <a:off x="730351" y="4797152"/>
            <a:ext cx="7704856" cy="1061829"/>
          </a:xfrm>
          <a:prstGeom prst="rect">
            <a:avLst/>
          </a:prstGeom>
          <a:noFill/>
        </p:spPr>
        <p:txBody>
          <a:bodyPr wrap="square" rtlCol="0">
            <a:spAutoFit/>
          </a:bodyPr>
          <a:lstStyle/>
          <a:p>
            <a:pPr marL="285750" indent="-285750" algn="just">
              <a:lnSpc>
                <a:spcPct val="150000"/>
              </a:lnSpc>
              <a:buClr>
                <a:srgbClr val="C00000"/>
              </a:buClr>
              <a:buFont typeface="Wingdings" pitchFamily="2" charset="2"/>
              <a:buChar char="ü"/>
            </a:pPr>
            <a:r>
              <a:rPr lang="pt-BR" sz="1400" b="1" dirty="0">
                <a:solidFill>
                  <a:srgbClr val="002060"/>
                </a:solidFill>
                <a:latin typeface="Tahoma" panose="020B0604030504040204" pitchFamily="34" charset="0"/>
                <a:ea typeface="Tahoma" panose="020B0604030504040204" pitchFamily="34" charset="0"/>
                <a:cs typeface="Tahoma" panose="020B0604030504040204" pitchFamily="34" charset="0"/>
              </a:rPr>
              <a:t>O preço/m² médio das unidades residenciais em oferta no mês de </a:t>
            </a:r>
            <a:r>
              <a:rPr lang="pt-BR" sz="1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fevereiro/16 </a:t>
            </a:r>
            <a:r>
              <a:rPr lang="pt-BR" sz="1400" b="1" dirty="0">
                <a:solidFill>
                  <a:srgbClr val="002060"/>
                </a:solidFill>
                <a:latin typeface="Tahoma" panose="020B0604030504040204" pitchFamily="34" charset="0"/>
                <a:ea typeface="Tahoma" panose="020B0604030504040204" pitchFamily="34" charset="0"/>
                <a:cs typeface="Tahoma" panose="020B0604030504040204" pitchFamily="34" charset="0"/>
              </a:rPr>
              <a:t>correspondeu a </a:t>
            </a:r>
            <a:r>
              <a:rPr lang="pt-BR" sz="1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R$7.138, </a:t>
            </a:r>
            <a:r>
              <a:rPr lang="pt-BR" sz="1400" b="1" dirty="0">
                <a:solidFill>
                  <a:srgbClr val="002060"/>
                </a:solidFill>
                <a:latin typeface="Tahoma" panose="020B0604030504040204" pitchFamily="34" charset="0"/>
                <a:ea typeface="Tahoma" panose="020B0604030504040204" pitchFamily="34" charset="0"/>
                <a:cs typeface="Tahoma" panose="020B0604030504040204" pitchFamily="34" charset="0"/>
              </a:rPr>
              <a:t>sendo que as unidades de um quarto e quatro quartos apresentaram valores </a:t>
            </a:r>
            <a:r>
              <a:rPr lang="pt-BR" sz="1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bem superiores </a:t>
            </a:r>
            <a:r>
              <a:rPr lang="pt-BR" sz="1400" b="1" dirty="0">
                <a:solidFill>
                  <a:srgbClr val="002060"/>
                </a:solidFill>
                <a:latin typeface="Tahoma" panose="020B0604030504040204" pitchFamily="34" charset="0"/>
                <a:ea typeface="Tahoma" panose="020B0604030504040204" pitchFamily="34" charset="0"/>
                <a:cs typeface="Tahoma" panose="020B0604030504040204" pitchFamily="34" charset="0"/>
              </a:rPr>
              <a:t>a média. </a:t>
            </a:r>
          </a:p>
        </p:txBody>
      </p:sp>
      <p:pic>
        <p:nvPicPr>
          <p:cNvPr id="135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1196752"/>
            <a:ext cx="8108826" cy="2716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Espaço Reservado para Número de Slide 2"/>
          <p:cNvSpPr>
            <a:spLocks noGrp="1"/>
          </p:cNvSpPr>
          <p:nvPr>
            <p:ph type="sldNum" sz="quarter" idx="12"/>
          </p:nvPr>
        </p:nvSpPr>
        <p:spPr/>
        <p:txBody>
          <a:bodyPr/>
          <a:lstStyle/>
          <a:p>
            <a:fld id="{23E200EB-08D2-4638-BD7D-EF53219B4105}" type="slidenum">
              <a:rPr lang="pt-BR" smtClean="0">
                <a:solidFill>
                  <a:prstClr val="black">
                    <a:tint val="75000"/>
                  </a:prstClr>
                </a:solidFill>
              </a:rPr>
              <a:pPr/>
              <a:t>19</a:t>
            </a:fld>
            <a:endParaRPr lang="pt-BR" dirty="0">
              <a:solidFill>
                <a:prstClr val="black">
                  <a:tint val="75000"/>
                </a:prstClr>
              </a:solidFill>
            </a:endParaRPr>
          </a:p>
        </p:txBody>
      </p:sp>
    </p:spTree>
    <p:extLst>
      <p:ext uri="{BB962C8B-B14F-4D97-AF65-F5344CB8AC3E}">
        <p14:creationId xmlns:p14="http://schemas.microsoft.com/office/powerpoint/2010/main" val="11749534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60598" y="0"/>
            <a:ext cx="7886700" cy="936104"/>
          </a:xfrm>
        </p:spPr>
        <p:txBody>
          <a:bodyPr>
            <a:normAutofit/>
          </a:bodyPr>
          <a:lstStyle/>
          <a:p>
            <a:pPr fontAlgn="auto">
              <a:spcAft>
                <a:spcPts val="0"/>
              </a:spcAft>
              <a:defRPr/>
            </a:pPr>
            <a:r>
              <a:rPr lang="pt-BR" sz="2400" b="1" cap="all" dirty="0" smtClean="0">
                <a:solidFill>
                  <a:srgbClr val="9BBB59">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AVALIAÇÕES GERAIS</a:t>
            </a:r>
            <a:endParaRPr lang="pt-BR" sz="2400" b="1" cap="all" dirty="0">
              <a:solidFill>
                <a:srgbClr val="9BBB59">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3" name="Espaço Reservado para Conteúdo 2"/>
          <p:cNvSpPr>
            <a:spLocks noGrp="1"/>
          </p:cNvSpPr>
          <p:nvPr>
            <p:ph idx="1"/>
          </p:nvPr>
        </p:nvSpPr>
        <p:spPr>
          <a:xfrm>
            <a:off x="323528" y="980728"/>
            <a:ext cx="8496944" cy="5091113"/>
          </a:xfrm>
        </p:spPr>
        <p:txBody>
          <a:bodyPr rtlCol="0">
            <a:normAutofit/>
          </a:bodyPr>
          <a:lstStyle/>
          <a:p>
            <a:pPr algn="just">
              <a:lnSpc>
                <a:spcPct val="150000"/>
              </a:lnSpc>
              <a:buFont typeface="Wingdings" pitchFamily="2" charset="2"/>
              <a:buChar char="§"/>
              <a:defRPr/>
            </a:pPr>
            <a:r>
              <a:rPr lang="pt-BR" sz="2000"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Foram lançados </a:t>
            </a:r>
            <a:r>
              <a:rPr lang="pt-BR" sz="20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5</a:t>
            </a:r>
            <a:r>
              <a:rPr lang="pt-BR" sz="2000"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empreendimentos em Belo Horizonte e Nova Lima em Fevereiro de 2016.</a:t>
            </a:r>
          </a:p>
          <a:p>
            <a:pPr algn="just">
              <a:lnSpc>
                <a:spcPct val="150000"/>
              </a:lnSpc>
              <a:buFont typeface="Wingdings" pitchFamily="2" charset="2"/>
              <a:buChar char="§"/>
              <a:defRPr/>
            </a:pPr>
            <a:r>
              <a:rPr lang="pt-BR" sz="2000"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O VGV de lançamento residencial foi de R$ 42 milhões, totalizando 109 unidades. No segmento comercial o VGV lançado correspondeu a       R$107,5 milhões e um total de 178 unidades. Das unidades residenciais lançadas, 30 são de 1 dormitório, 73 de 2 dormitórios e 6 são de 3 dormitórios.</a:t>
            </a:r>
          </a:p>
          <a:p>
            <a:pPr algn="just">
              <a:lnSpc>
                <a:spcPct val="150000"/>
              </a:lnSpc>
              <a:buFont typeface="Wingdings" pitchFamily="2" charset="2"/>
              <a:buChar char="§"/>
              <a:defRPr/>
            </a:pPr>
            <a:r>
              <a:rPr lang="en-US" sz="2000"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As </a:t>
            </a:r>
            <a:r>
              <a:rPr lang="en-US" sz="20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vendas líquidas do mês </a:t>
            </a:r>
            <a:r>
              <a:rPr lang="en-US" sz="2000"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ficaram </a:t>
            </a:r>
            <a:r>
              <a:rPr lang="en-US" sz="20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em </a:t>
            </a:r>
            <a:r>
              <a:rPr lang="en-US" sz="2000"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250 </a:t>
            </a:r>
            <a:r>
              <a:rPr lang="en-US" sz="20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unidades residenciais </a:t>
            </a:r>
            <a:r>
              <a:rPr lang="en-US" sz="2000" dirty="0" err="1"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mais</a:t>
            </a:r>
            <a:r>
              <a:rPr lang="en-US" sz="2000"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95 </a:t>
            </a:r>
            <a:r>
              <a:rPr lang="en-US" sz="20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comerciais, </a:t>
            </a:r>
            <a:r>
              <a:rPr lang="en-US" sz="2000"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sendo que a velocidade de vendas do residencial e comercial aumentaram, ficando em 10,6% e 9,1% respectivamente.</a:t>
            </a:r>
            <a:endParaRPr lang="en-US" sz="20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lnSpc>
                <a:spcPct val="150000"/>
              </a:lnSpc>
              <a:buFont typeface="Wingdings" pitchFamily="2" charset="2"/>
              <a:buChar char="§"/>
              <a:defRPr/>
            </a:pPr>
            <a:endParaRPr lang="pt-BR" sz="2000"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lnSpc>
                <a:spcPct val="150000"/>
              </a:lnSpc>
              <a:buFont typeface="Wingdings" pitchFamily="2" charset="2"/>
              <a:buChar char="§"/>
              <a:defRPr/>
            </a:pPr>
            <a:endParaRPr lang="pt-BR" sz="2000"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eaLnBrk="1" fontAlgn="auto" hangingPunct="1">
              <a:spcAft>
                <a:spcPts val="0"/>
              </a:spcAft>
              <a:buFont typeface="Wingdings" pitchFamily="2" charset="2"/>
              <a:buChar char="§"/>
              <a:defRPr/>
            </a:pPr>
            <a:endParaRPr lang="pt-BR" sz="20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eaLnBrk="1" fontAlgn="auto" hangingPunct="1">
              <a:spcAft>
                <a:spcPts val="0"/>
              </a:spcAft>
              <a:buFont typeface="Wingdings" pitchFamily="2" charset="2"/>
              <a:buChar char="§"/>
              <a:defRPr/>
            </a:pPr>
            <a:endParaRPr lang="pt-BR" sz="20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eaLnBrk="1" fontAlgn="auto" hangingPunct="1">
              <a:spcAft>
                <a:spcPts val="0"/>
              </a:spcAft>
              <a:buFont typeface="Wingdings" pitchFamily="2" charset="2"/>
              <a:buChar char="§"/>
              <a:defRPr/>
            </a:pPr>
            <a:endParaRPr lang="pt-BR" sz="2000" dirty="0"/>
          </a:p>
        </p:txBody>
      </p:sp>
      <p:sp>
        <p:nvSpPr>
          <p:cNvPr id="4" name="Espaço Reservado para Número de Slide 3"/>
          <p:cNvSpPr>
            <a:spLocks noGrp="1"/>
          </p:cNvSpPr>
          <p:nvPr>
            <p:ph type="sldNum" sz="quarter" idx="12"/>
          </p:nvPr>
        </p:nvSpPr>
        <p:spPr/>
        <p:txBody>
          <a:bodyPr/>
          <a:lstStyle/>
          <a:p>
            <a:fld id="{23E200EB-08D2-4638-BD7D-EF53219B4105}" type="slidenum">
              <a:rPr lang="pt-BR" smtClean="0">
                <a:solidFill>
                  <a:prstClr val="black">
                    <a:tint val="75000"/>
                  </a:prstClr>
                </a:solidFill>
              </a:rPr>
              <a:pPr/>
              <a:t>2</a:t>
            </a:fld>
            <a:endParaRPr lang="pt-BR" dirty="0">
              <a:solidFill>
                <a:prstClr val="black">
                  <a:tint val="75000"/>
                </a:prstClr>
              </a:solidFill>
            </a:endParaRPr>
          </a:p>
        </p:txBody>
      </p:sp>
    </p:spTree>
    <p:extLst>
      <p:ext uri="{BB962C8B-B14F-4D97-AF65-F5344CB8AC3E}">
        <p14:creationId xmlns:p14="http://schemas.microsoft.com/office/powerpoint/2010/main" val="234028197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ítulo 1"/>
          <p:cNvSpPr txBox="1">
            <a:spLocks/>
          </p:cNvSpPr>
          <p:nvPr/>
        </p:nvSpPr>
        <p:spPr>
          <a:xfrm>
            <a:off x="160598" y="0"/>
            <a:ext cx="8587866" cy="9361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defRPr/>
            </a:pPr>
            <a:r>
              <a:rPr lang="pt-BR" sz="2000" b="1" cap="all" dirty="0" smtClean="0">
                <a:solidFill>
                  <a:srgbClr val="9BBB59">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PREÇO MÉDIO DAS UNIDADES RESIDENCIAIS EM OFERTA POR PADRÃO – fevereiro/16</a:t>
            </a:r>
          </a:p>
        </p:txBody>
      </p:sp>
      <p:sp>
        <p:nvSpPr>
          <p:cNvPr id="2" name="CaixaDeTexto 1"/>
          <p:cNvSpPr txBox="1"/>
          <p:nvPr/>
        </p:nvSpPr>
        <p:spPr>
          <a:xfrm>
            <a:off x="480300" y="4869160"/>
            <a:ext cx="8352928" cy="1061829"/>
          </a:xfrm>
          <a:prstGeom prst="rect">
            <a:avLst/>
          </a:prstGeom>
          <a:noFill/>
        </p:spPr>
        <p:txBody>
          <a:bodyPr wrap="square" rtlCol="0">
            <a:spAutoFit/>
          </a:bodyPr>
          <a:lstStyle/>
          <a:p>
            <a:pPr marL="285750" indent="-285750" algn="just">
              <a:lnSpc>
                <a:spcPct val="150000"/>
              </a:lnSpc>
              <a:buClr>
                <a:srgbClr val="C00000"/>
              </a:buClr>
              <a:buFont typeface="Wingdings" pitchFamily="2" charset="2"/>
              <a:buChar char="ü"/>
            </a:pPr>
            <a:r>
              <a:rPr lang="pt-BR" sz="1400" b="1" dirty="0">
                <a:solidFill>
                  <a:srgbClr val="002060"/>
                </a:solidFill>
                <a:latin typeface="Tahoma" panose="020B0604030504040204" pitchFamily="34" charset="0"/>
                <a:ea typeface="Tahoma" panose="020B0604030504040204" pitchFamily="34" charset="0"/>
                <a:cs typeface="Tahoma" panose="020B0604030504040204" pitchFamily="34" charset="0"/>
              </a:rPr>
              <a:t>O </a:t>
            </a:r>
            <a:r>
              <a:rPr lang="pt-BR" sz="1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preço/m² médio das unidades disponíveis para comercialização em fevereiro/16 foi de R$7.138. As unidades com padrão Alto</a:t>
            </a:r>
            <a:r>
              <a:rPr lang="pt-BR"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pt-BR" sz="1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Luxo </a:t>
            </a:r>
            <a:r>
              <a:rPr lang="pt-BR" sz="1400" b="1" dirty="0">
                <a:solidFill>
                  <a:srgbClr val="002060"/>
                </a:solidFill>
                <a:latin typeface="Tahoma" panose="020B0604030504040204" pitchFamily="34" charset="0"/>
                <a:ea typeface="Tahoma" panose="020B0604030504040204" pitchFamily="34" charset="0"/>
                <a:cs typeface="Tahoma" panose="020B0604030504040204" pitchFamily="34" charset="0"/>
              </a:rPr>
              <a:t>e </a:t>
            </a:r>
            <a:r>
              <a:rPr lang="pt-BR" sz="1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Super </a:t>
            </a:r>
            <a:r>
              <a:rPr lang="pt-BR" sz="1400" b="1" dirty="0">
                <a:solidFill>
                  <a:srgbClr val="002060"/>
                </a:solidFill>
                <a:latin typeface="Tahoma" panose="020B0604030504040204" pitchFamily="34" charset="0"/>
                <a:ea typeface="Tahoma" panose="020B0604030504040204" pitchFamily="34" charset="0"/>
                <a:cs typeface="Tahoma" panose="020B0604030504040204" pitchFamily="34" charset="0"/>
              </a:rPr>
              <a:t>L</a:t>
            </a:r>
            <a:r>
              <a:rPr lang="pt-BR" sz="1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uxo</a:t>
            </a:r>
            <a:r>
              <a:rPr lang="pt-BR" sz="1400" b="1" dirty="0">
                <a:solidFill>
                  <a:srgbClr val="002060"/>
                </a:solidFill>
                <a:latin typeface="Tahoma" panose="020B0604030504040204" pitchFamily="34" charset="0"/>
                <a:ea typeface="Tahoma" panose="020B0604030504040204" pitchFamily="34" charset="0"/>
                <a:cs typeface="Tahoma" panose="020B0604030504040204" pitchFamily="34" charset="0"/>
              </a:rPr>
              <a:t>, além daquelas caracterizadas como </a:t>
            </a:r>
            <a:r>
              <a:rPr lang="pt-BR" sz="1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Especial</a:t>
            </a:r>
            <a:r>
              <a:rPr lang="pt-BR" sz="1400" b="1" dirty="0">
                <a:solidFill>
                  <a:srgbClr val="002060"/>
                </a:solidFill>
                <a:latin typeface="Tahoma" panose="020B0604030504040204" pitchFamily="34" charset="0"/>
                <a:ea typeface="Tahoma" panose="020B0604030504040204" pitchFamily="34" charset="0"/>
                <a:cs typeface="Tahoma" panose="020B0604030504040204" pitchFamily="34" charset="0"/>
              </a:rPr>
              <a:t>, possuem preço superior a média.</a:t>
            </a:r>
          </a:p>
        </p:txBody>
      </p:sp>
      <p:pic>
        <p:nvPicPr>
          <p:cNvPr id="136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582" y="884492"/>
            <a:ext cx="7563249" cy="3984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Espaço Reservado para Número de Slide 2"/>
          <p:cNvSpPr>
            <a:spLocks noGrp="1"/>
          </p:cNvSpPr>
          <p:nvPr>
            <p:ph type="sldNum" sz="quarter" idx="12"/>
          </p:nvPr>
        </p:nvSpPr>
        <p:spPr/>
        <p:txBody>
          <a:bodyPr/>
          <a:lstStyle/>
          <a:p>
            <a:fld id="{23E200EB-08D2-4638-BD7D-EF53219B4105}" type="slidenum">
              <a:rPr lang="pt-BR" smtClean="0">
                <a:solidFill>
                  <a:prstClr val="black">
                    <a:tint val="75000"/>
                  </a:prstClr>
                </a:solidFill>
              </a:rPr>
              <a:pPr/>
              <a:t>20</a:t>
            </a:fld>
            <a:endParaRPr lang="pt-BR" dirty="0">
              <a:solidFill>
                <a:prstClr val="black">
                  <a:tint val="75000"/>
                </a:prstClr>
              </a:solidFill>
            </a:endParaRPr>
          </a:p>
        </p:txBody>
      </p:sp>
    </p:spTree>
    <p:extLst>
      <p:ext uri="{BB962C8B-B14F-4D97-AF65-F5344CB8AC3E}">
        <p14:creationId xmlns:p14="http://schemas.microsoft.com/office/powerpoint/2010/main" val="349960827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ítulo 1"/>
          <p:cNvSpPr txBox="1">
            <a:spLocks/>
          </p:cNvSpPr>
          <p:nvPr/>
        </p:nvSpPr>
        <p:spPr>
          <a:xfrm>
            <a:off x="160598" y="0"/>
            <a:ext cx="7886700" cy="9361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pt-BR" sz="2000" b="1" cap="all" dirty="0" smtClean="0">
                <a:solidFill>
                  <a:srgbClr val="9BBB59">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ANÁLISE DA CONCORRÊNCIA</a:t>
            </a:r>
          </a:p>
        </p:txBody>
      </p:sp>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506" y="810527"/>
            <a:ext cx="8629955" cy="528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Espaço Reservado para Número de Slide 2"/>
          <p:cNvSpPr>
            <a:spLocks noGrp="1"/>
          </p:cNvSpPr>
          <p:nvPr>
            <p:ph type="sldNum" sz="quarter" idx="12"/>
          </p:nvPr>
        </p:nvSpPr>
        <p:spPr/>
        <p:txBody>
          <a:bodyPr/>
          <a:lstStyle/>
          <a:p>
            <a:fld id="{23E200EB-08D2-4638-BD7D-EF53219B4105}" type="slidenum">
              <a:rPr lang="pt-BR" smtClean="0">
                <a:solidFill>
                  <a:prstClr val="black">
                    <a:tint val="75000"/>
                  </a:prstClr>
                </a:solidFill>
              </a:rPr>
              <a:pPr/>
              <a:t>21</a:t>
            </a:fld>
            <a:endParaRPr lang="pt-BR" dirty="0">
              <a:solidFill>
                <a:prstClr val="black">
                  <a:tint val="75000"/>
                </a:prstClr>
              </a:solidFill>
            </a:endParaRPr>
          </a:p>
        </p:txBody>
      </p:sp>
    </p:spTree>
    <p:extLst>
      <p:ext uri="{BB962C8B-B14F-4D97-AF65-F5344CB8AC3E}">
        <p14:creationId xmlns:p14="http://schemas.microsoft.com/office/powerpoint/2010/main" val="8547426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CaixaDeTexto 7"/>
          <p:cNvSpPr txBox="1"/>
          <p:nvPr/>
        </p:nvSpPr>
        <p:spPr>
          <a:xfrm>
            <a:off x="1475656" y="4611365"/>
            <a:ext cx="2160240" cy="246221"/>
          </a:xfrm>
          <a:prstGeom prst="rect">
            <a:avLst/>
          </a:prstGeom>
          <a:noFill/>
        </p:spPr>
        <p:txBody>
          <a:bodyPr wrap="square" rtlCol="0">
            <a:spAutoFit/>
          </a:bodyPr>
          <a:lstStyle/>
          <a:p>
            <a:r>
              <a:rPr lang="pt-BR" sz="1000" b="1" dirty="0" smtClean="0">
                <a:latin typeface="Tahoma" panose="020B0604030504040204" pitchFamily="34" charset="0"/>
                <a:ea typeface="Tahoma" panose="020B0604030504040204" pitchFamily="34" charset="0"/>
                <a:cs typeface="Tahoma" panose="020B0604030504040204" pitchFamily="34" charset="0"/>
              </a:rPr>
              <a:t>FONTE: BRAIN</a:t>
            </a:r>
            <a:endParaRPr lang="pt-BR" sz="1000" b="1" dirty="0">
              <a:latin typeface="Tahoma" panose="020B0604030504040204" pitchFamily="34" charset="0"/>
              <a:ea typeface="Tahoma" panose="020B0604030504040204" pitchFamily="34" charset="0"/>
              <a:cs typeface="Tahoma" panose="020B0604030504040204" pitchFamily="34" charset="0"/>
            </a:endParaRPr>
          </a:p>
        </p:txBody>
      </p:sp>
      <p:sp>
        <p:nvSpPr>
          <p:cNvPr id="7" name="Título 1"/>
          <p:cNvSpPr txBox="1">
            <a:spLocks/>
          </p:cNvSpPr>
          <p:nvPr/>
        </p:nvSpPr>
        <p:spPr>
          <a:xfrm>
            <a:off x="160598" y="0"/>
            <a:ext cx="8371842" cy="9361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defRPr/>
            </a:pPr>
            <a:r>
              <a:rPr lang="pt-BR" sz="2000" b="1" cap="all" dirty="0" smtClean="0">
                <a:solidFill>
                  <a:srgbClr val="9BBB59">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PREÇO MÉDIO DO M² PRIVATIVO DAS UNIDADES RESIDENCIAIS EM OFERTA POR REGIÕES: fevereiro/16</a:t>
            </a:r>
          </a:p>
        </p:txBody>
      </p:sp>
      <p:sp>
        <p:nvSpPr>
          <p:cNvPr id="2" name="CaixaDeTexto 1"/>
          <p:cNvSpPr txBox="1"/>
          <p:nvPr/>
        </p:nvSpPr>
        <p:spPr>
          <a:xfrm>
            <a:off x="372320" y="5013176"/>
            <a:ext cx="8204883" cy="1061829"/>
          </a:xfrm>
          <a:prstGeom prst="rect">
            <a:avLst/>
          </a:prstGeom>
          <a:noFill/>
        </p:spPr>
        <p:txBody>
          <a:bodyPr wrap="square" rtlCol="0">
            <a:spAutoFit/>
          </a:bodyPr>
          <a:lstStyle/>
          <a:p>
            <a:pPr marL="285750" indent="-285750" algn="just">
              <a:lnSpc>
                <a:spcPct val="150000"/>
              </a:lnSpc>
              <a:buClr>
                <a:srgbClr val="C00000"/>
              </a:buClr>
              <a:buFont typeface="Wingdings" pitchFamily="2" charset="2"/>
              <a:buChar char="ü"/>
            </a:pPr>
            <a:r>
              <a:rPr lang="pt-BR" sz="1400" b="1" dirty="0">
                <a:solidFill>
                  <a:srgbClr val="002060"/>
                </a:solidFill>
                <a:latin typeface="Tahoma" panose="020B0604030504040204" pitchFamily="34" charset="0"/>
                <a:ea typeface="Tahoma" panose="020B0604030504040204" pitchFamily="34" charset="0"/>
                <a:cs typeface="Tahoma" panose="020B0604030504040204" pitchFamily="34" charset="0"/>
              </a:rPr>
              <a:t>As regiões Centro Sul, com preço médio do m² </a:t>
            </a:r>
            <a:r>
              <a:rPr lang="pt-BR" sz="1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de R$10.272 </a:t>
            </a:r>
            <a:r>
              <a:rPr lang="pt-BR" sz="1400" b="1" dirty="0">
                <a:solidFill>
                  <a:srgbClr val="002060"/>
                </a:solidFill>
                <a:latin typeface="Tahoma" panose="020B0604030504040204" pitchFamily="34" charset="0"/>
                <a:ea typeface="Tahoma" panose="020B0604030504040204" pitchFamily="34" charset="0"/>
                <a:cs typeface="Tahoma" panose="020B0604030504040204" pitchFamily="34" charset="0"/>
              </a:rPr>
              <a:t>e </a:t>
            </a:r>
            <a:r>
              <a:rPr lang="pt-BR" sz="1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Nova Lima, </a:t>
            </a:r>
            <a:r>
              <a:rPr lang="pt-BR" sz="1400" b="1" dirty="0">
                <a:solidFill>
                  <a:srgbClr val="002060"/>
                </a:solidFill>
                <a:latin typeface="Tahoma" panose="020B0604030504040204" pitchFamily="34" charset="0"/>
                <a:ea typeface="Tahoma" panose="020B0604030504040204" pitchFamily="34" charset="0"/>
                <a:cs typeface="Tahoma" panose="020B0604030504040204" pitchFamily="34" charset="0"/>
              </a:rPr>
              <a:t>com preço médio do m² de R$ </a:t>
            </a:r>
            <a:r>
              <a:rPr lang="pt-BR" sz="1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8.272 </a:t>
            </a:r>
            <a:r>
              <a:rPr lang="pt-BR" sz="1400" b="1" dirty="0">
                <a:solidFill>
                  <a:srgbClr val="002060"/>
                </a:solidFill>
                <a:latin typeface="Tahoma" panose="020B0604030504040204" pitchFamily="34" charset="0"/>
                <a:ea typeface="Tahoma" panose="020B0604030504040204" pitchFamily="34" charset="0"/>
                <a:cs typeface="Tahoma" panose="020B0604030504040204" pitchFamily="34" charset="0"/>
              </a:rPr>
              <a:t>são as únicas que apresentam valores superiores a média geral. </a:t>
            </a:r>
          </a:p>
        </p:txBody>
      </p:sp>
      <p:pic>
        <p:nvPicPr>
          <p:cNvPr id="1239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2517" y="835174"/>
            <a:ext cx="6793859" cy="3817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Espaço Reservado para Número de Slide 2"/>
          <p:cNvSpPr>
            <a:spLocks noGrp="1"/>
          </p:cNvSpPr>
          <p:nvPr>
            <p:ph type="sldNum" sz="quarter" idx="12"/>
          </p:nvPr>
        </p:nvSpPr>
        <p:spPr/>
        <p:txBody>
          <a:bodyPr/>
          <a:lstStyle/>
          <a:p>
            <a:fld id="{23E200EB-08D2-4638-BD7D-EF53219B4105}" type="slidenum">
              <a:rPr lang="pt-BR" smtClean="0">
                <a:solidFill>
                  <a:prstClr val="black">
                    <a:tint val="75000"/>
                  </a:prstClr>
                </a:solidFill>
              </a:rPr>
              <a:pPr/>
              <a:t>22</a:t>
            </a:fld>
            <a:endParaRPr lang="pt-BR" dirty="0">
              <a:solidFill>
                <a:prstClr val="black">
                  <a:tint val="75000"/>
                </a:prstClr>
              </a:solidFill>
            </a:endParaRPr>
          </a:p>
        </p:txBody>
      </p:sp>
    </p:spTree>
    <p:extLst>
      <p:ext uri="{BB962C8B-B14F-4D97-AF65-F5344CB8AC3E}">
        <p14:creationId xmlns:p14="http://schemas.microsoft.com/office/powerpoint/2010/main" val="15539268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ítulo 1"/>
          <p:cNvSpPr>
            <a:spLocks noGrp="1"/>
          </p:cNvSpPr>
          <p:nvPr>
            <p:ph type="title"/>
          </p:nvPr>
        </p:nvSpPr>
        <p:spPr bwMode="auto">
          <a:xfrm>
            <a:off x="4356100" y="1643063"/>
            <a:ext cx="5216525" cy="3384550"/>
          </a:xfrm>
        </p:spPr>
        <p:txBody>
          <a:bodyPr wrap="square" numCol="1" anchorCtr="0" compatLnSpc="1">
            <a:prstTxWarp prst="textNoShape">
              <a:avLst/>
            </a:prstTxWarp>
          </a:bodyPr>
          <a:lstStyle/>
          <a:p>
            <a:pPr eaLnBrk="1" hangingPunct="1"/>
            <a:r>
              <a:rPr lang="pt-BR" altLang="pt-BR" dirty="0" smtClean="0"/>
              <a:t/>
            </a:r>
            <a:br>
              <a:rPr lang="pt-BR" altLang="pt-BR" dirty="0" smtClean="0"/>
            </a:br>
            <a:r>
              <a:rPr lang="pt-BR" altLang="pt-BR" dirty="0" smtClean="0"/>
              <a:t>ANÁLISE COMERCIAL</a:t>
            </a:r>
            <a:br>
              <a:rPr lang="pt-BR" altLang="pt-BR" dirty="0" smtClean="0"/>
            </a:br>
            <a:endParaRPr lang="pt-BR" altLang="pt-BR" sz="2400" dirty="0" smtClean="0"/>
          </a:p>
        </p:txBody>
      </p:sp>
      <p:sp>
        <p:nvSpPr>
          <p:cNvPr id="2" name="Espaço Reservado para Número de Slide 1"/>
          <p:cNvSpPr>
            <a:spLocks noGrp="1"/>
          </p:cNvSpPr>
          <p:nvPr>
            <p:ph type="sldNum" sz="quarter" idx="12"/>
          </p:nvPr>
        </p:nvSpPr>
        <p:spPr/>
        <p:txBody>
          <a:bodyPr/>
          <a:lstStyle/>
          <a:p>
            <a:fld id="{8EA0BB2B-8F84-41E0-8971-6676C0BADA27}" type="slidenum">
              <a:rPr lang="pt-BR" smtClean="0"/>
              <a:pPr/>
              <a:t>23</a:t>
            </a:fld>
            <a:endParaRPr lang="pt-BR" dirty="0"/>
          </a:p>
        </p:txBody>
      </p:sp>
    </p:spTree>
    <p:extLst>
      <p:ext uri="{BB962C8B-B14F-4D97-AF65-F5344CB8AC3E}">
        <p14:creationId xmlns:p14="http://schemas.microsoft.com/office/powerpoint/2010/main" val="13771011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0425" name="Espaço Reservado para Número de Slid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21F9BB8A-E673-4D4A-B257-AFFA8A3A1568}" type="slidenum">
              <a:rPr lang="pt-BR" smtClean="0">
                <a:solidFill>
                  <a:schemeClr val="bg1"/>
                </a:solidFill>
                <a:cs typeface="Arial" charset="0"/>
              </a:rPr>
              <a:pPr eaLnBrk="1" hangingPunct="1"/>
              <a:t>24</a:t>
            </a:fld>
            <a:endParaRPr lang="pt-BR" dirty="0" smtClean="0">
              <a:solidFill>
                <a:schemeClr val="bg1"/>
              </a:solidFill>
              <a:cs typeface="Arial" charset="0"/>
            </a:endParaRPr>
          </a:p>
        </p:txBody>
      </p:sp>
      <p:sp>
        <p:nvSpPr>
          <p:cNvPr id="8" name="Título 1"/>
          <p:cNvSpPr txBox="1">
            <a:spLocks/>
          </p:cNvSpPr>
          <p:nvPr/>
        </p:nvSpPr>
        <p:spPr>
          <a:xfrm>
            <a:off x="160598" y="116632"/>
            <a:ext cx="8443850" cy="9361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defRPr/>
            </a:pPr>
            <a:r>
              <a:rPr lang="pt-BR" sz="2000" b="1" cap="all" dirty="0" smtClean="0">
                <a:solidFill>
                  <a:srgbClr val="9BBB59">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Número de unidades comerciais disponíveis para comercialização (estoque): fevereiro/2016</a:t>
            </a:r>
          </a:p>
        </p:txBody>
      </p:sp>
      <p:sp>
        <p:nvSpPr>
          <p:cNvPr id="2" name="CaixaDeTexto 1"/>
          <p:cNvSpPr txBox="1"/>
          <p:nvPr/>
        </p:nvSpPr>
        <p:spPr>
          <a:xfrm>
            <a:off x="402140" y="3828966"/>
            <a:ext cx="8483140" cy="2077492"/>
          </a:xfrm>
          <a:prstGeom prst="rect">
            <a:avLst/>
          </a:prstGeom>
          <a:noFill/>
        </p:spPr>
        <p:txBody>
          <a:bodyPr wrap="square" rtlCol="0">
            <a:spAutoFit/>
          </a:bodyPr>
          <a:lstStyle/>
          <a:p>
            <a:pPr marL="285750" indent="-285750" algn="just">
              <a:lnSpc>
                <a:spcPct val="150000"/>
              </a:lnSpc>
              <a:buClr>
                <a:srgbClr val="C00000"/>
              </a:buClr>
              <a:buFont typeface="Wingdings" pitchFamily="2" charset="2"/>
              <a:buChar char="ü"/>
            </a:pPr>
            <a:r>
              <a:rPr lang="pt-BR" sz="1200" b="1" dirty="0">
                <a:solidFill>
                  <a:srgbClr val="002060"/>
                </a:solidFill>
                <a:latin typeface="Tahoma" panose="020B0604030504040204" pitchFamily="34" charset="0"/>
                <a:ea typeface="Tahoma" panose="020B0604030504040204" pitchFamily="34" charset="0"/>
                <a:cs typeface="Tahoma" panose="020B0604030504040204" pitchFamily="34" charset="0"/>
              </a:rPr>
              <a:t>Em</a:t>
            </a:r>
            <a:r>
              <a:rPr lang="pt-BR" sz="1400" dirty="0" smtClean="0">
                <a:latin typeface="Tahoma" panose="020B0604030504040204" pitchFamily="34" charset="0"/>
                <a:ea typeface="Tahoma" panose="020B0604030504040204" pitchFamily="34" charset="0"/>
                <a:cs typeface="Tahoma" panose="020B0604030504040204" pitchFamily="34" charset="0"/>
              </a:rPr>
              <a:t> </a:t>
            </a:r>
            <a:r>
              <a:rPr lang="pt-BR" sz="12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fevereiro/16 </a:t>
            </a:r>
            <a:r>
              <a:rPr lang="pt-BR" sz="1200" b="1" dirty="0">
                <a:solidFill>
                  <a:srgbClr val="002060"/>
                </a:solidFill>
                <a:latin typeface="Tahoma" panose="020B0604030504040204" pitchFamily="34" charset="0"/>
                <a:ea typeface="Tahoma" panose="020B0604030504040204" pitchFamily="34" charset="0"/>
                <a:cs typeface="Tahoma" panose="020B0604030504040204" pitchFamily="34" charset="0"/>
              </a:rPr>
              <a:t>as cidades de Belo Horizonte e Nova Lima contabilizaram um estoque de </a:t>
            </a:r>
            <a:r>
              <a:rPr lang="pt-BR" sz="12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675 </a:t>
            </a:r>
            <a:r>
              <a:rPr lang="pt-BR" sz="1200" b="1" dirty="0">
                <a:solidFill>
                  <a:srgbClr val="002060"/>
                </a:solidFill>
                <a:latin typeface="Tahoma" panose="020B0604030504040204" pitchFamily="34" charset="0"/>
                <a:ea typeface="Tahoma" panose="020B0604030504040204" pitchFamily="34" charset="0"/>
                <a:cs typeface="Tahoma" panose="020B0604030504040204" pitchFamily="34" charset="0"/>
              </a:rPr>
              <a:t>unidades comerciais disponíveis para venda</a:t>
            </a:r>
            <a:r>
              <a:rPr lang="pt-BR" sz="12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p>
          <a:p>
            <a:pPr marL="285750" indent="-285750" algn="just">
              <a:lnSpc>
                <a:spcPct val="150000"/>
              </a:lnSpc>
              <a:buClr>
                <a:srgbClr val="C00000"/>
              </a:buClr>
              <a:buFont typeface="Wingdings" pitchFamily="2" charset="2"/>
              <a:buChar char="ü"/>
            </a:pPr>
            <a:endParaRPr lang="pt-BR" sz="1200" b="1"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lgn="just">
              <a:lnSpc>
                <a:spcPct val="150000"/>
              </a:lnSpc>
              <a:buClr>
                <a:srgbClr val="C00000"/>
              </a:buClr>
              <a:buFont typeface="Wingdings" pitchFamily="2" charset="2"/>
              <a:buChar char="ü"/>
            </a:pPr>
            <a:r>
              <a:rPr lang="pt-BR" sz="1200" b="1" dirty="0">
                <a:solidFill>
                  <a:srgbClr val="002060"/>
                </a:solidFill>
                <a:latin typeface="Tahoma" panose="020B0604030504040204" pitchFamily="34" charset="0"/>
                <a:ea typeface="Tahoma" panose="020B0604030504040204" pitchFamily="34" charset="0"/>
                <a:cs typeface="Tahoma" panose="020B0604030504040204" pitchFamily="34" charset="0"/>
              </a:rPr>
              <a:t>O estoque comercial de </a:t>
            </a:r>
            <a:r>
              <a:rPr lang="pt-BR" sz="12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fevereiro/16 </a:t>
            </a:r>
            <a:r>
              <a:rPr lang="pt-BR" sz="1200" b="1" dirty="0">
                <a:solidFill>
                  <a:srgbClr val="002060"/>
                </a:solidFill>
                <a:latin typeface="Tahoma" panose="020B0604030504040204" pitchFamily="34" charset="0"/>
                <a:ea typeface="Tahoma" panose="020B0604030504040204" pitchFamily="34" charset="0"/>
                <a:cs typeface="Tahoma" panose="020B0604030504040204" pitchFamily="34" charset="0"/>
              </a:rPr>
              <a:t>registrou </a:t>
            </a:r>
            <a:r>
              <a:rPr lang="pt-BR" sz="12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um aumento </a:t>
            </a:r>
            <a:r>
              <a:rPr lang="pt-BR" sz="1200" b="1" dirty="0">
                <a:solidFill>
                  <a:srgbClr val="002060"/>
                </a:solidFill>
                <a:latin typeface="Tahoma" panose="020B0604030504040204" pitchFamily="34" charset="0"/>
                <a:ea typeface="Tahoma" panose="020B0604030504040204" pitchFamily="34" charset="0"/>
                <a:cs typeface="Tahoma" panose="020B0604030504040204" pitchFamily="34" charset="0"/>
              </a:rPr>
              <a:t>de </a:t>
            </a:r>
            <a:r>
              <a:rPr lang="pt-BR" sz="12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14,0% </a:t>
            </a:r>
            <a:r>
              <a:rPr lang="pt-BR" sz="1200" b="1" dirty="0">
                <a:solidFill>
                  <a:srgbClr val="002060"/>
                </a:solidFill>
                <a:latin typeface="Tahoma" panose="020B0604030504040204" pitchFamily="34" charset="0"/>
                <a:ea typeface="Tahoma" panose="020B0604030504040204" pitchFamily="34" charset="0"/>
                <a:cs typeface="Tahoma" panose="020B0604030504040204" pitchFamily="34" charset="0"/>
              </a:rPr>
              <a:t>em relação ao mês de </a:t>
            </a:r>
            <a:r>
              <a:rPr lang="pt-BR" sz="12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janeiro/16, isso se deve ao lançamento de dois empreendimentos.</a:t>
            </a:r>
          </a:p>
          <a:p>
            <a:pPr marL="285750" indent="-285750" algn="just">
              <a:lnSpc>
                <a:spcPct val="150000"/>
              </a:lnSpc>
              <a:buClr>
                <a:srgbClr val="C00000"/>
              </a:buClr>
              <a:buFont typeface="Wingdings" pitchFamily="2" charset="2"/>
              <a:buChar char="ü"/>
            </a:pPr>
            <a:endParaRPr lang="pt-BR" sz="1200" b="1"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lgn="just">
              <a:lnSpc>
                <a:spcPct val="150000"/>
              </a:lnSpc>
              <a:buClr>
                <a:srgbClr val="C00000"/>
              </a:buClr>
              <a:buFont typeface="Wingdings" pitchFamily="2" charset="2"/>
              <a:buChar char="ü"/>
            </a:pPr>
            <a:r>
              <a:rPr lang="pt-BR" sz="12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A disponibilidade sobre a oferta inicial ficou em 14,0% em fevereiro/16.</a:t>
            </a:r>
            <a:endParaRPr lang="pt-BR" sz="1400" dirty="0">
              <a:latin typeface="Tahoma" panose="020B0604030504040204" pitchFamily="34" charset="0"/>
              <a:ea typeface="Tahoma" panose="020B0604030504040204" pitchFamily="34" charset="0"/>
              <a:cs typeface="Tahoma" panose="020B0604030504040204" pitchFamily="34" charset="0"/>
            </a:endParaRPr>
          </a:p>
        </p:txBody>
      </p:sp>
      <p:pic>
        <p:nvPicPr>
          <p:cNvPr id="1280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834" y="1124300"/>
            <a:ext cx="8561752" cy="2736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87383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0425" name="Espaço Reservado para Número de Slid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1093" indent="-285036" eaLnBrk="0" hangingPunct="0">
              <a:defRPr>
                <a:solidFill>
                  <a:schemeClr val="tx1"/>
                </a:solidFill>
                <a:latin typeface="Calibri" pitchFamily="34" charset="0"/>
                <a:ea typeface="MS PGothic" pitchFamily="34" charset="-128"/>
              </a:defRPr>
            </a:lvl2pPr>
            <a:lvl3pPr marL="1140143" indent="-228029" eaLnBrk="0" hangingPunct="0">
              <a:defRPr>
                <a:solidFill>
                  <a:schemeClr val="tx1"/>
                </a:solidFill>
                <a:latin typeface="Calibri" pitchFamily="34" charset="0"/>
                <a:ea typeface="MS PGothic" pitchFamily="34" charset="-128"/>
              </a:defRPr>
            </a:lvl3pPr>
            <a:lvl4pPr marL="1596200" indent="-228029" eaLnBrk="0" hangingPunct="0">
              <a:defRPr>
                <a:solidFill>
                  <a:schemeClr val="tx1"/>
                </a:solidFill>
                <a:latin typeface="Calibri" pitchFamily="34" charset="0"/>
                <a:ea typeface="MS PGothic" pitchFamily="34" charset="-128"/>
              </a:defRPr>
            </a:lvl4pPr>
            <a:lvl5pPr marL="2052257" indent="-228029" eaLnBrk="0" hangingPunct="0">
              <a:defRPr>
                <a:solidFill>
                  <a:schemeClr val="tx1"/>
                </a:solidFill>
                <a:latin typeface="Calibri" pitchFamily="34" charset="0"/>
                <a:ea typeface="MS PGothic" pitchFamily="34" charset="-128"/>
              </a:defRPr>
            </a:lvl5pPr>
            <a:lvl6pPr marL="2508314" indent="-228029" eaLnBrk="0" fontAlgn="base" hangingPunct="0">
              <a:spcBef>
                <a:spcPct val="0"/>
              </a:spcBef>
              <a:spcAft>
                <a:spcPct val="0"/>
              </a:spcAft>
              <a:defRPr>
                <a:solidFill>
                  <a:schemeClr val="tx1"/>
                </a:solidFill>
                <a:latin typeface="Calibri" pitchFamily="34" charset="0"/>
                <a:ea typeface="MS PGothic" pitchFamily="34" charset="-128"/>
              </a:defRPr>
            </a:lvl6pPr>
            <a:lvl7pPr marL="2964371" indent="-228029" eaLnBrk="0" fontAlgn="base" hangingPunct="0">
              <a:spcBef>
                <a:spcPct val="0"/>
              </a:spcBef>
              <a:spcAft>
                <a:spcPct val="0"/>
              </a:spcAft>
              <a:defRPr>
                <a:solidFill>
                  <a:schemeClr val="tx1"/>
                </a:solidFill>
                <a:latin typeface="Calibri" pitchFamily="34" charset="0"/>
                <a:ea typeface="MS PGothic" pitchFamily="34" charset="-128"/>
              </a:defRPr>
            </a:lvl7pPr>
            <a:lvl8pPr marL="3420428" indent="-228029" eaLnBrk="0" fontAlgn="base" hangingPunct="0">
              <a:spcBef>
                <a:spcPct val="0"/>
              </a:spcBef>
              <a:spcAft>
                <a:spcPct val="0"/>
              </a:spcAft>
              <a:defRPr>
                <a:solidFill>
                  <a:schemeClr val="tx1"/>
                </a:solidFill>
                <a:latin typeface="Calibri" pitchFamily="34" charset="0"/>
                <a:ea typeface="MS PGothic" pitchFamily="34" charset="-128"/>
              </a:defRPr>
            </a:lvl8pPr>
            <a:lvl9pPr marL="3876485" indent="-228029"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21F9BB8A-E673-4D4A-B257-AFFA8A3A1568}" type="slidenum">
              <a:rPr lang="pt-BR" smtClean="0">
                <a:solidFill>
                  <a:prstClr val="white"/>
                </a:solidFill>
                <a:cs typeface="Arial" charset="0"/>
              </a:rPr>
              <a:pPr eaLnBrk="1" hangingPunct="1"/>
              <a:t>25</a:t>
            </a:fld>
            <a:endParaRPr lang="pt-BR" dirty="0" smtClean="0">
              <a:solidFill>
                <a:prstClr val="white"/>
              </a:solidFill>
              <a:cs typeface="Arial" charset="0"/>
            </a:endParaRPr>
          </a:p>
        </p:txBody>
      </p:sp>
      <p:sp>
        <p:nvSpPr>
          <p:cNvPr id="5" name="Título 1"/>
          <p:cNvSpPr txBox="1">
            <a:spLocks/>
          </p:cNvSpPr>
          <p:nvPr/>
        </p:nvSpPr>
        <p:spPr>
          <a:xfrm>
            <a:off x="160598" y="0"/>
            <a:ext cx="8443850" cy="9361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defRPr/>
            </a:pPr>
            <a:r>
              <a:rPr lang="pt-BR" sz="2000" b="1" cap="all" dirty="0" smtClean="0">
                <a:solidFill>
                  <a:srgbClr val="9BBB59">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OFERTA INICIAL E ATUAL (COMERCIAL) POR ANO DE LANÇAMENTO: fevereiro/16</a:t>
            </a:r>
          </a:p>
        </p:txBody>
      </p:sp>
      <p:sp>
        <p:nvSpPr>
          <p:cNvPr id="2" name="CaixaDeTexto 1"/>
          <p:cNvSpPr txBox="1"/>
          <p:nvPr/>
        </p:nvSpPr>
        <p:spPr>
          <a:xfrm>
            <a:off x="486584" y="4725144"/>
            <a:ext cx="8261880" cy="1477328"/>
          </a:xfrm>
          <a:prstGeom prst="rect">
            <a:avLst/>
          </a:prstGeom>
          <a:noFill/>
        </p:spPr>
        <p:txBody>
          <a:bodyPr wrap="square" rtlCol="0">
            <a:spAutoFit/>
          </a:bodyPr>
          <a:lstStyle/>
          <a:p>
            <a:pPr marL="285750" indent="-285750" algn="just">
              <a:lnSpc>
                <a:spcPct val="150000"/>
              </a:lnSpc>
              <a:buClr>
                <a:srgbClr val="C00000"/>
              </a:buClr>
              <a:buFont typeface="Wingdings" pitchFamily="2" charset="2"/>
              <a:buChar char="ü"/>
            </a:pPr>
            <a:r>
              <a:rPr lang="pt-BR" sz="12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29% </a:t>
            </a:r>
            <a:r>
              <a:rPr lang="pt-BR" sz="1200" b="1" dirty="0">
                <a:solidFill>
                  <a:srgbClr val="002060"/>
                </a:solidFill>
                <a:latin typeface="Tahoma" panose="020B0604030504040204" pitchFamily="34" charset="0"/>
                <a:ea typeface="Tahoma" panose="020B0604030504040204" pitchFamily="34" charset="0"/>
                <a:cs typeface="Tahoma" panose="020B0604030504040204" pitchFamily="34" charset="0"/>
              </a:rPr>
              <a:t>das unidades comerciais em estoque foram lançadas em 2014, </a:t>
            </a:r>
            <a:r>
              <a:rPr lang="pt-BR" sz="12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25% </a:t>
            </a:r>
            <a:r>
              <a:rPr lang="pt-BR" sz="1200" b="1" dirty="0">
                <a:solidFill>
                  <a:srgbClr val="002060"/>
                </a:solidFill>
                <a:latin typeface="Tahoma" panose="020B0604030504040204" pitchFamily="34" charset="0"/>
                <a:ea typeface="Tahoma" panose="020B0604030504040204" pitchFamily="34" charset="0"/>
                <a:cs typeface="Tahoma" panose="020B0604030504040204" pitchFamily="34" charset="0"/>
              </a:rPr>
              <a:t>em </a:t>
            </a:r>
            <a:r>
              <a:rPr lang="pt-BR" sz="12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2015 </a:t>
            </a:r>
            <a:r>
              <a:rPr lang="pt-BR" sz="1200" b="1" dirty="0">
                <a:solidFill>
                  <a:srgbClr val="002060"/>
                </a:solidFill>
                <a:latin typeface="Tahoma" panose="020B0604030504040204" pitchFamily="34" charset="0"/>
                <a:ea typeface="Tahoma" panose="020B0604030504040204" pitchFamily="34" charset="0"/>
                <a:cs typeface="Tahoma" panose="020B0604030504040204" pitchFamily="34" charset="0"/>
              </a:rPr>
              <a:t>e </a:t>
            </a:r>
            <a:r>
              <a:rPr lang="pt-BR" sz="12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14% </a:t>
            </a:r>
            <a:r>
              <a:rPr lang="pt-BR" sz="1200" b="1" dirty="0">
                <a:solidFill>
                  <a:srgbClr val="002060"/>
                </a:solidFill>
                <a:latin typeface="Tahoma" panose="020B0604030504040204" pitchFamily="34" charset="0"/>
                <a:ea typeface="Tahoma" panose="020B0604030504040204" pitchFamily="34" charset="0"/>
                <a:cs typeface="Tahoma" panose="020B0604030504040204" pitchFamily="34" charset="0"/>
              </a:rPr>
              <a:t>em </a:t>
            </a:r>
            <a:r>
              <a:rPr lang="pt-BR" sz="12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2016. </a:t>
            </a:r>
          </a:p>
          <a:p>
            <a:pPr marL="285750" indent="-285750" algn="just">
              <a:lnSpc>
                <a:spcPct val="150000"/>
              </a:lnSpc>
              <a:buClr>
                <a:srgbClr val="C00000"/>
              </a:buClr>
              <a:buFont typeface="Wingdings" pitchFamily="2" charset="2"/>
              <a:buChar char="ü"/>
            </a:pPr>
            <a:endParaRPr lang="pt-BR" sz="1200" b="1"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lgn="just">
              <a:lnSpc>
                <a:spcPct val="150000"/>
              </a:lnSpc>
              <a:buClr>
                <a:srgbClr val="C00000"/>
              </a:buClr>
              <a:buFont typeface="Wingdings" pitchFamily="2" charset="2"/>
              <a:buChar char="ü"/>
            </a:pPr>
            <a:r>
              <a:rPr lang="pt-BR" sz="1200" b="1" dirty="0">
                <a:solidFill>
                  <a:srgbClr val="002060"/>
                </a:solidFill>
                <a:latin typeface="Tahoma" panose="020B0604030504040204" pitchFamily="34" charset="0"/>
                <a:ea typeface="Tahoma" panose="020B0604030504040204" pitchFamily="34" charset="0"/>
                <a:cs typeface="Tahoma" panose="020B0604030504040204" pitchFamily="34" charset="0"/>
              </a:rPr>
              <a:t>Na média geral, somente </a:t>
            </a:r>
            <a:r>
              <a:rPr lang="pt-BR" sz="12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14,0% </a:t>
            </a:r>
            <a:r>
              <a:rPr lang="pt-BR" sz="1200" b="1" dirty="0">
                <a:solidFill>
                  <a:srgbClr val="002060"/>
                </a:solidFill>
                <a:latin typeface="Tahoma" panose="020B0604030504040204" pitchFamily="34" charset="0"/>
                <a:ea typeface="Tahoma" panose="020B0604030504040204" pitchFamily="34" charset="0"/>
                <a:cs typeface="Tahoma" panose="020B0604030504040204" pitchFamily="34" charset="0"/>
              </a:rPr>
              <a:t>da oferta comercial inicial estão disponível para venda</a:t>
            </a:r>
            <a:r>
              <a:rPr lang="pt-BR" sz="12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Mais de 70% do volume lançado em 2015 já foi comercializado e os lançamentos de 2016, 36,7% já foram vendidos, evidenciando boa absorção dos novos lançamentos. </a:t>
            </a:r>
            <a:endParaRPr lang="pt-BR" sz="12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1269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769" y="968651"/>
            <a:ext cx="7468874" cy="3756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422702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0425" name="Espaço Reservado para Número de Slid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21F9BB8A-E673-4D4A-B257-AFFA8A3A1568}" type="slidenum">
              <a:rPr lang="pt-BR" smtClean="0">
                <a:solidFill>
                  <a:schemeClr val="bg1"/>
                </a:solidFill>
                <a:cs typeface="Arial" charset="0"/>
              </a:rPr>
              <a:pPr eaLnBrk="1" hangingPunct="1"/>
              <a:t>26</a:t>
            </a:fld>
            <a:endParaRPr lang="pt-BR" dirty="0" smtClean="0">
              <a:solidFill>
                <a:schemeClr val="bg1"/>
              </a:solidFill>
              <a:cs typeface="Arial" charset="0"/>
            </a:endParaRPr>
          </a:p>
        </p:txBody>
      </p:sp>
      <p:sp>
        <p:nvSpPr>
          <p:cNvPr id="6" name="Título 1"/>
          <p:cNvSpPr txBox="1">
            <a:spLocks/>
          </p:cNvSpPr>
          <p:nvPr/>
        </p:nvSpPr>
        <p:spPr>
          <a:xfrm>
            <a:off x="107504" y="42633"/>
            <a:ext cx="8659874" cy="9361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defRPr/>
            </a:pPr>
            <a:r>
              <a:rPr lang="pt-BR" sz="2000" b="1" cap="all" dirty="0" smtClean="0">
                <a:solidFill>
                  <a:srgbClr val="9BBB59">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Nº de unidades comerciais disponíveis para venda (estoque) POR PADRÃO DO IMÓVEL: fevereiro/16</a:t>
            </a:r>
          </a:p>
        </p:txBody>
      </p:sp>
      <p:sp>
        <p:nvSpPr>
          <p:cNvPr id="2" name="CaixaDeTexto 1"/>
          <p:cNvSpPr txBox="1"/>
          <p:nvPr/>
        </p:nvSpPr>
        <p:spPr>
          <a:xfrm>
            <a:off x="585013" y="4725144"/>
            <a:ext cx="7985900" cy="1384995"/>
          </a:xfrm>
          <a:prstGeom prst="rect">
            <a:avLst/>
          </a:prstGeom>
          <a:noFill/>
        </p:spPr>
        <p:txBody>
          <a:bodyPr wrap="square" rtlCol="0">
            <a:spAutoFit/>
          </a:bodyPr>
          <a:lstStyle/>
          <a:p>
            <a:pPr marL="285750" indent="-285750" algn="just">
              <a:lnSpc>
                <a:spcPct val="150000"/>
              </a:lnSpc>
              <a:buClr>
                <a:srgbClr val="C00000"/>
              </a:buClr>
              <a:buFont typeface="Wingdings" pitchFamily="2" charset="2"/>
              <a:buChar char="ü"/>
            </a:pPr>
            <a:r>
              <a:rPr lang="pt-BR" sz="1400" b="1" dirty="0">
                <a:solidFill>
                  <a:srgbClr val="002060"/>
                </a:solidFill>
                <a:latin typeface="Tahoma" panose="020B0604030504040204" pitchFamily="34" charset="0"/>
                <a:ea typeface="Tahoma" panose="020B0604030504040204" pitchFamily="34" charset="0"/>
                <a:cs typeface="Tahoma" panose="020B0604030504040204" pitchFamily="34" charset="0"/>
              </a:rPr>
              <a:t>Do total de </a:t>
            </a:r>
            <a:r>
              <a:rPr lang="pt-BR" sz="1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675 </a:t>
            </a:r>
            <a:r>
              <a:rPr lang="pt-BR" sz="1400" b="1" dirty="0">
                <a:solidFill>
                  <a:srgbClr val="002060"/>
                </a:solidFill>
                <a:latin typeface="Tahoma" panose="020B0604030504040204" pitchFamily="34" charset="0"/>
                <a:ea typeface="Tahoma" panose="020B0604030504040204" pitchFamily="34" charset="0"/>
                <a:cs typeface="Tahoma" panose="020B0604030504040204" pitchFamily="34" charset="0"/>
              </a:rPr>
              <a:t>unidades disponíveis para comercialização, </a:t>
            </a:r>
            <a:r>
              <a:rPr lang="pt-BR" sz="1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315, </a:t>
            </a:r>
            <a:r>
              <a:rPr lang="pt-BR" sz="1400" b="1" dirty="0">
                <a:solidFill>
                  <a:srgbClr val="002060"/>
                </a:solidFill>
                <a:latin typeface="Tahoma" panose="020B0604030504040204" pitchFamily="34" charset="0"/>
                <a:ea typeface="Tahoma" panose="020B0604030504040204" pitchFamily="34" charset="0"/>
                <a:cs typeface="Tahoma" panose="020B0604030504040204" pitchFamily="34" charset="0"/>
              </a:rPr>
              <a:t>ou seja, </a:t>
            </a:r>
            <a:r>
              <a:rPr lang="pt-BR" sz="1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47%, </a:t>
            </a:r>
            <a:r>
              <a:rPr lang="pt-BR" sz="1400" b="1" dirty="0">
                <a:solidFill>
                  <a:srgbClr val="002060"/>
                </a:solidFill>
                <a:latin typeface="Tahoma" panose="020B0604030504040204" pitchFamily="34" charset="0"/>
                <a:ea typeface="Tahoma" panose="020B0604030504040204" pitchFamily="34" charset="0"/>
                <a:cs typeface="Tahoma" panose="020B0604030504040204" pitchFamily="34" charset="0"/>
              </a:rPr>
              <a:t>tinham preço de R$8.001 a R$10.000 por m² privativo. </a:t>
            </a:r>
            <a:r>
              <a:rPr lang="pt-BR" sz="1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Destaque também para o padrão Alto + que tem 43% (292 unidades) de participação no estoque e a pior relação entre oferta inicial e atual, com 17,5% de disponibilidade. </a:t>
            </a:r>
            <a:endParaRPr lang="pt-BR" sz="14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1249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106" y="1091049"/>
            <a:ext cx="8160201" cy="3420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41418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0425" name="Espaço Reservado para Número de Slid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21F9BB8A-E673-4D4A-B257-AFFA8A3A1568}" type="slidenum">
              <a:rPr lang="pt-BR" smtClean="0">
                <a:solidFill>
                  <a:schemeClr val="bg1"/>
                </a:solidFill>
                <a:cs typeface="Arial" charset="0"/>
              </a:rPr>
              <a:pPr eaLnBrk="1" hangingPunct="1"/>
              <a:t>27</a:t>
            </a:fld>
            <a:endParaRPr lang="pt-BR" dirty="0" smtClean="0">
              <a:solidFill>
                <a:schemeClr val="bg1"/>
              </a:solidFill>
              <a:cs typeface="Arial" charset="0"/>
            </a:endParaRPr>
          </a:p>
        </p:txBody>
      </p:sp>
      <p:sp>
        <p:nvSpPr>
          <p:cNvPr id="5" name="CaixaDeTexto 4"/>
          <p:cNvSpPr txBox="1"/>
          <p:nvPr/>
        </p:nvSpPr>
        <p:spPr>
          <a:xfrm>
            <a:off x="1115616" y="4768616"/>
            <a:ext cx="2160240" cy="246221"/>
          </a:xfrm>
          <a:prstGeom prst="rect">
            <a:avLst/>
          </a:prstGeom>
          <a:noFill/>
        </p:spPr>
        <p:txBody>
          <a:bodyPr wrap="square" rtlCol="0">
            <a:spAutoFit/>
          </a:bodyPr>
          <a:lstStyle/>
          <a:p>
            <a:r>
              <a:rPr lang="pt-BR" sz="1000" b="1" dirty="0" smtClean="0">
                <a:latin typeface="Tahoma" panose="020B0604030504040204" pitchFamily="34" charset="0"/>
                <a:ea typeface="Tahoma" panose="020B0604030504040204" pitchFamily="34" charset="0"/>
                <a:cs typeface="Tahoma" panose="020B0604030504040204" pitchFamily="34" charset="0"/>
              </a:rPr>
              <a:t>FONTE: BRAIN</a:t>
            </a:r>
            <a:endParaRPr lang="pt-BR" sz="1000" b="1" dirty="0">
              <a:latin typeface="Tahoma" panose="020B0604030504040204" pitchFamily="34" charset="0"/>
              <a:ea typeface="Tahoma" panose="020B0604030504040204" pitchFamily="34" charset="0"/>
              <a:cs typeface="Tahoma" panose="020B0604030504040204" pitchFamily="34" charset="0"/>
            </a:endParaRPr>
          </a:p>
        </p:txBody>
      </p:sp>
      <p:sp>
        <p:nvSpPr>
          <p:cNvPr id="8" name="Título 1"/>
          <p:cNvSpPr txBox="1">
            <a:spLocks/>
          </p:cNvSpPr>
          <p:nvPr/>
        </p:nvSpPr>
        <p:spPr>
          <a:xfrm>
            <a:off x="160598" y="0"/>
            <a:ext cx="8587866" cy="9361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pt-BR" sz="2000" b="1" cap="all" dirty="0" smtClean="0">
                <a:solidFill>
                  <a:srgbClr val="9BBB59">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 das unidades em estoque por padrão: fevereiro/16</a:t>
            </a:r>
          </a:p>
        </p:txBody>
      </p:sp>
      <p:sp>
        <p:nvSpPr>
          <p:cNvPr id="4" name="CaixaDeTexto 3"/>
          <p:cNvSpPr txBox="1"/>
          <p:nvPr/>
        </p:nvSpPr>
        <p:spPr>
          <a:xfrm>
            <a:off x="617286" y="5225849"/>
            <a:ext cx="7674487" cy="694742"/>
          </a:xfrm>
          <a:prstGeom prst="rect">
            <a:avLst/>
          </a:prstGeom>
          <a:noFill/>
        </p:spPr>
        <p:txBody>
          <a:bodyPr wrap="square" rtlCol="0">
            <a:spAutoFit/>
          </a:bodyPr>
          <a:lstStyle/>
          <a:p>
            <a:pPr marL="285750" indent="-285750" algn="just">
              <a:lnSpc>
                <a:spcPct val="150000"/>
              </a:lnSpc>
              <a:buClr>
                <a:srgbClr val="C00000"/>
              </a:buClr>
              <a:buFont typeface="Wingdings" pitchFamily="2" charset="2"/>
              <a:buChar char="ü"/>
            </a:pPr>
            <a:r>
              <a:rPr lang="pt-BR" sz="1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As maiores participação dos empreendimentos comerciais em oferta estão nos padrões Médio e Alto +, com 47% e 43%, respectivamente.</a:t>
            </a:r>
            <a:endParaRPr lang="pt-BR" sz="14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1259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8660" y="856464"/>
            <a:ext cx="6945093" cy="3950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45857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0425" name="Espaço Reservado para Número de Slid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1093" indent="-285036" eaLnBrk="0" hangingPunct="0">
              <a:defRPr>
                <a:solidFill>
                  <a:schemeClr val="tx1"/>
                </a:solidFill>
                <a:latin typeface="Calibri" pitchFamily="34" charset="0"/>
                <a:ea typeface="MS PGothic" pitchFamily="34" charset="-128"/>
              </a:defRPr>
            </a:lvl2pPr>
            <a:lvl3pPr marL="1140143" indent="-228029" eaLnBrk="0" hangingPunct="0">
              <a:defRPr>
                <a:solidFill>
                  <a:schemeClr val="tx1"/>
                </a:solidFill>
                <a:latin typeface="Calibri" pitchFamily="34" charset="0"/>
                <a:ea typeface="MS PGothic" pitchFamily="34" charset="-128"/>
              </a:defRPr>
            </a:lvl3pPr>
            <a:lvl4pPr marL="1596200" indent="-228029" eaLnBrk="0" hangingPunct="0">
              <a:defRPr>
                <a:solidFill>
                  <a:schemeClr val="tx1"/>
                </a:solidFill>
                <a:latin typeface="Calibri" pitchFamily="34" charset="0"/>
                <a:ea typeface="MS PGothic" pitchFamily="34" charset="-128"/>
              </a:defRPr>
            </a:lvl4pPr>
            <a:lvl5pPr marL="2052257" indent="-228029" eaLnBrk="0" hangingPunct="0">
              <a:defRPr>
                <a:solidFill>
                  <a:schemeClr val="tx1"/>
                </a:solidFill>
                <a:latin typeface="Calibri" pitchFamily="34" charset="0"/>
                <a:ea typeface="MS PGothic" pitchFamily="34" charset="-128"/>
              </a:defRPr>
            </a:lvl5pPr>
            <a:lvl6pPr marL="2508314" indent="-228029" eaLnBrk="0" fontAlgn="base" hangingPunct="0">
              <a:spcBef>
                <a:spcPct val="0"/>
              </a:spcBef>
              <a:spcAft>
                <a:spcPct val="0"/>
              </a:spcAft>
              <a:defRPr>
                <a:solidFill>
                  <a:schemeClr val="tx1"/>
                </a:solidFill>
                <a:latin typeface="Calibri" pitchFamily="34" charset="0"/>
                <a:ea typeface="MS PGothic" pitchFamily="34" charset="-128"/>
              </a:defRPr>
            </a:lvl6pPr>
            <a:lvl7pPr marL="2964371" indent="-228029" eaLnBrk="0" fontAlgn="base" hangingPunct="0">
              <a:spcBef>
                <a:spcPct val="0"/>
              </a:spcBef>
              <a:spcAft>
                <a:spcPct val="0"/>
              </a:spcAft>
              <a:defRPr>
                <a:solidFill>
                  <a:schemeClr val="tx1"/>
                </a:solidFill>
                <a:latin typeface="Calibri" pitchFamily="34" charset="0"/>
                <a:ea typeface="MS PGothic" pitchFamily="34" charset="-128"/>
              </a:defRPr>
            </a:lvl7pPr>
            <a:lvl8pPr marL="3420428" indent="-228029" eaLnBrk="0" fontAlgn="base" hangingPunct="0">
              <a:spcBef>
                <a:spcPct val="0"/>
              </a:spcBef>
              <a:spcAft>
                <a:spcPct val="0"/>
              </a:spcAft>
              <a:defRPr>
                <a:solidFill>
                  <a:schemeClr val="tx1"/>
                </a:solidFill>
                <a:latin typeface="Calibri" pitchFamily="34" charset="0"/>
                <a:ea typeface="MS PGothic" pitchFamily="34" charset="-128"/>
              </a:defRPr>
            </a:lvl8pPr>
            <a:lvl9pPr marL="3876485" indent="-228029"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21F9BB8A-E673-4D4A-B257-AFFA8A3A1568}" type="slidenum">
              <a:rPr lang="pt-BR" smtClean="0">
                <a:solidFill>
                  <a:prstClr val="white"/>
                </a:solidFill>
                <a:cs typeface="Arial" charset="0"/>
              </a:rPr>
              <a:pPr eaLnBrk="1" hangingPunct="1"/>
              <a:t>28</a:t>
            </a:fld>
            <a:endParaRPr lang="pt-BR" dirty="0" smtClean="0">
              <a:solidFill>
                <a:prstClr val="white"/>
              </a:solidFill>
              <a:cs typeface="Arial" charset="0"/>
            </a:endParaRPr>
          </a:p>
        </p:txBody>
      </p:sp>
      <p:sp>
        <p:nvSpPr>
          <p:cNvPr id="5" name="Título 1"/>
          <p:cNvSpPr txBox="1">
            <a:spLocks/>
          </p:cNvSpPr>
          <p:nvPr/>
        </p:nvSpPr>
        <p:spPr>
          <a:xfrm>
            <a:off x="179512" y="107220"/>
            <a:ext cx="8424936" cy="9361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pt-BR" sz="2000" b="1" cap="all" dirty="0" smtClean="0">
                <a:solidFill>
                  <a:srgbClr val="9BBB59">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PREÇO/m² médio das unidades comerciais em estoque: fevereiro/16</a:t>
            </a:r>
          </a:p>
        </p:txBody>
      </p:sp>
      <p:sp>
        <p:nvSpPr>
          <p:cNvPr id="2" name="CaixaDeTexto 1"/>
          <p:cNvSpPr txBox="1"/>
          <p:nvPr/>
        </p:nvSpPr>
        <p:spPr>
          <a:xfrm>
            <a:off x="251520" y="5007683"/>
            <a:ext cx="8659874" cy="738664"/>
          </a:xfrm>
          <a:prstGeom prst="rect">
            <a:avLst/>
          </a:prstGeom>
          <a:noFill/>
        </p:spPr>
        <p:txBody>
          <a:bodyPr wrap="square" rtlCol="0">
            <a:spAutoFit/>
          </a:bodyPr>
          <a:lstStyle/>
          <a:p>
            <a:pPr marL="285750" indent="-285750" algn="just">
              <a:lnSpc>
                <a:spcPct val="150000"/>
              </a:lnSpc>
              <a:buClr>
                <a:srgbClr val="C00000"/>
              </a:buClr>
              <a:buFont typeface="Wingdings" pitchFamily="2" charset="2"/>
              <a:buChar char="ü"/>
            </a:pPr>
            <a:r>
              <a:rPr lang="pt-BR" sz="1400" b="1" dirty="0">
                <a:solidFill>
                  <a:srgbClr val="002060"/>
                </a:solidFill>
                <a:latin typeface="Tahoma" panose="020B0604030504040204" pitchFamily="34" charset="0"/>
                <a:ea typeface="Tahoma" panose="020B0604030504040204" pitchFamily="34" charset="0"/>
                <a:cs typeface="Tahoma" panose="020B0604030504040204" pitchFamily="34" charset="0"/>
              </a:rPr>
              <a:t>O preço médio das unidades comerciais em estoque, no mês de </a:t>
            </a:r>
            <a:r>
              <a:rPr lang="pt-BR" sz="1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fevereiro/16</a:t>
            </a:r>
            <a:r>
              <a:rPr lang="pt-BR" sz="1400" b="1" dirty="0">
                <a:solidFill>
                  <a:srgbClr val="002060"/>
                </a:solidFill>
                <a:latin typeface="Tahoma" panose="020B0604030504040204" pitchFamily="34" charset="0"/>
                <a:ea typeface="Tahoma" panose="020B0604030504040204" pitchFamily="34" charset="0"/>
                <a:cs typeface="Tahoma" panose="020B0604030504040204" pitchFamily="34" charset="0"/>
              </a:rPr>
              <a:t>, correspondeu a </a:t>
            </a:r>
            <a:r>
              <a:rPr lang="pt-BR" sz="1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R$10.143. Os padrões alto e alto+ registraram valores superiores a essa média.</a:t>
            </a:r>
            <a:endParaRPr lang="pt-BR" sz="14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137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9189" y="1218122"/>
            <a:ext cx="5085622" cy="3645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635619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ítulo 1"/>
          <p:cNvSpPr>
            <a:spLocks noGrp="1"/>
          </p:cNvSpPr>
          <p:nvPr>
            <p:ph type="title"/>
          </p:nvPr>
        </p:nvSpPr>
        <p:spPr bwMode="auto">
          <a:xfrm>
            <a:off x="4356100" y="1628775"/>
            <a:ext cx="4330700" cy="3384550"/>
          </a:xfrm>
        </p:spPr>
        <p:txBody>
          <a:bodyPr wrap="square" numCol="1" anchorCtr="0" compatLnSpc="1">
            <a:prstTxWarp prst="textNoShape">
              <a:avLst/>
            </a:prstTxWarp>
          </a:bodyPr>
          <a:lstStyle/>
          <a:p>
            <a:pPr eaLnBrk="1" hangingPunct="1"/>
            <a:r>
              <a:rPr lang="pt-BR" altLang="pt-BR" dirty="0" smtClean="0"/>
              <a:t/>
            </a:r>
            <a:br>
              <a:rPr lang="pt-BR" altLang="pt-BR" dirty="0" smtClean="0"/>
            </a:br>
            <a:r>
              <a:rPr lang="pt-BR" altLang="pt-BR" dirty="0" smtClean="0"/>
              <a:t>EMPREENDIMENTOS LANÇADOS NO MÊS</a:t>
            </a:r>
            <a:br>
              <a:rPr lang="pt-BR" altLang="pt-BR" dirty="0" smtClean="0"/>
            </a:br>
            <a:r>
              <a:rPr lang="pt-BR" altLang="pt-BR" dirty="0" smtClean="0"/>
              <a:t/>
            </a:r>
            <a:br>
              <a:rPr lang="pt-BR" altLang="pt-BR" dirty="0" smtClean="0"/>
            </a:br>
            <a:endParaRPr lang="pt-BR" altLang="pt-BR" sz="2400" dirty="0" smtClean="0"/>
          </a:p>
        </p:txBody>
      </p:sp>
      <p:sp>
        <p:nvSpPr>
          <p:cNvPr id="2" name="Espaço Reservado para Número de Slide 1"/>
          <p:cNvSpPr>
            <a:spLocks noGrp="1"/>
          </p:cNvSpPr>
          <p:nvPr>
            <p:ph type="sldNum" sz="quarter" idx="12"/>
          </p:nvPr>
        </p:nvSpPr>
        <p:spPr/>
        <p:txBody>
          <a:bodyPr/>
          <a:lstStyle/>
          <a:p>
            <a:fld id="{8EA0BB2B-8F84-41E0-8971-6676C0BADA27}" type="slidenum">
              <a:rPr lang="pt-BR" smtClean="0">
                <a:solidFill>
                  <a:prstClr val="black">
                    <a:tint val="75000"/>
                  </a:prstClr>
                </a:solidFill>
              </a:rPr>
              <a:pPr/>
              <a:t>29</a:t>
            </a:fld>
            <a:endParaRPr lang="pt-BR" dirty="0">
              <a:solidFill>
                <a:prstClr val="black">
                  <a:tint val="75000"/>
                </a:prstClr>
              </a:solidFill>
            </a:endParaRPr>
          </a:p>
        </p:txBody>
      </p:sp>
    </p:spTree>
    <p:extLst>
      <p:ext uri="{BB962C8B-B14F-4D97-AF65-F5344CB8AC3E}">
        <p14:creationId xmlns:p14="http://schemas.microsoft.com/office/powerpoint/2010/main" val="6988063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60598" y="0"/>
            <a:ext cx="7886700" cy="936104"/>
          </a:xfrm>
        </p:spPr>
        <p:txBody>
          <a:bodyPr>
            <a:normAutofit/>
          </a:bodyPr>
          <a:lstStyle/>
          <a:p>
            <a:pPr fontAlgn="auto">
              <a:spcAft>
                <a:spcPts val="0"/>
              </a:spcAft>
              <a:defRPr/>
            </a:pPr>
            <a:r>
              <a:rPr lang="pt-BR" sz="2400" b="1" cap="all" dirty="0">
                <a:solidFill>
                  <a:srgbClr val="9BBB59">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AVALIAÇÕES GERAIS</a:t>
            </a:r>
          </a:p>
        </p:txBody>
      </p:sp>
      <p:sp>
        <p:nvSpPr>
          <p:cNvPr id="3" name="Espaço Reservado para Conteúdo 2"/>
          <p:cNvSpPr>
            <a:spLocks noGrp="1"/>
          </p:cNvSpPr>
          <p:nvPr>
            <p:ph idx="1"/>
          </p:nvPr>
        </p:nvSpPr>
        <p:spPr>
          <a:xfrm>
            <a:off x="468313" y="981075"/>
            <a:ext cx="8229600" cy="5091113"/>
          </a:xfrm>
        </p:spPr>
        <p:txBody>
          <a:bodyPr rtlCol="0">
            <a:normAutofit/>
          </a:bodyPr>
          <a:lstStyle/>
          <a:p>
            <a:pPr eaLnBrk="1" fontAlgn="auto" hangingPunct="1">
              <a:spcAft>
                <a:spcPts val="0"/>
              </a:spcAft>
              <a:buFont typeface="Wingdings" pitchFamily="2" charset="2"/>
              <a:buChar char="§"/>
              <a:defRPr/>
            </a:pPr>
            <a:endParaRPr lang="pt-BR" sz="21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eaLnBrk="1" fontAlgn="auto" hangingPunct="1">
              <a:spcAft>
                <a:spcPts val="0"/>
              </a:spcAft>
              <a:buFont typeface="Wingdings" pitchFamily="2" charset="2"/>
              <a:buChar char="§"/>
              <a:defRPr/>
            </a:pPr>
            <a:endParaRPr lang="pt-BR" sz="21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eaLnBrk="1" fontAlgn="auto" hangingPunct="1">
              <a:spcAft>
                <a:spcPts val="0"/>
              </a:spcAft>
              <a:buFont typeface="Wingdings" pitchFamily="2" charset="2"/>
              <a:buChar char="§"/>
              <a:defRPr/>
            </a:pPr>
            <a:endParaRPr lang="pt-BR" sz="2400" dirty="0"/>
          </a:p>
        </p:txBody>
      </p:sp>
      <p:sp>
        <p:nvSpPr>
          <p:cNvPr id="5" name="Retângulo 4"/>
          <p:cNvSpPr/>
          <p:nvPr/>
        </p:nvSpPr>
        <p:spPr>
          <a:xfrm>
            <a:off x="395536" y="836712"/>
            <a:ext cx="8424936" cy="5221942"/>
          </a:xfrm>
          <a:prstGeom prst="rect">
            <a:avLst/>
          </a:prstGeom>
        </p:spPr>
        <p:txBody>
          <a:bodyPr wrap="square">
            <a:spAutoFit/>
          </a:bodyPr>
          <a:lstStyle/>
          <a:p>
            <a:pPr marL="228600" indent="-228600" algn="just">
              <a:lnSpc>
                <a:spcPct val="150000"/>
              </a:lnSpc>
              <a:spcBef>
                <a:spcPts val="1000"/>
              </a:spcBef>
              <a:buFont typeface="Wingdings" pitchFamily="2" charset="2"/>
              <a:buChar char="§"/>
              <a:defRPr/>
            </a:pPr>
            <a:r>
              <a:rPr lang="en-US" sz="2000"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No mês de Fevereiro/2016 as cidades apresentaram um total de 348 empreendimentos residenciais e 56 comerciais em comercialização.</a:t>
            </a:r>
          </a:p>
          <a:p>
            <a:pPr marL="228600" indent="-228600" algn="just">
              <a:lnSpc>
                <a:spcPct val="150000"/>
              </a:lnSpc>
              <a:spcBef>
                <a:spcPts val="1000"/>
              </a:spcBef>
              <a:buFont typeface="Wingdings" pitchFamily="2" charset="2"/>
              <a:buChar char="§"/>
              <a:defRPr/>
            </a:pPr>
            <a:r>
              <a:rPr lang="en-US" sz="2000"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A oferta inicial residencial era de 25.948 unidades e a comercial de 4.819 unidades.</a:t>
            </a:r>
          </a:p>
          <a:p>
            <a:pPr marL="228600" indent="-228600" algn="just">
              <a:lnSpc>
                <a:spcPct val="150000"/>
              </a:lnSpc>
              <a:spcBef>
                <a:spcPts val="1000"/>
              </a:spcBef>
              <a:buFont typeface="Wingdings" pitchFamily="2" charset="2"/>
              <a:buChar char="§"/>
              <a:defRPr/>
            </a:pPr>
            <a:r>
              <a:rPr lang="en-US" sz="2000" b="1" dirty="0" smtClean="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sz="2000" b="1" dirty="0">
                <a:solidFill>
                  <a:srgbClr val="FFC000"/>
                </a:solidFill>
                <a:latin typeface="Tahoma" panose="020B0604030504040204" pitchFamily="34" charset="0"/>
                <a:ea typeface="Tahoma" panose="020B0604030504040204" pitchFamily="34" charset="0"/>
                <a:cs typeface="Tahoma" panose="020B0604030504040204" pitchFamily="34" charset="0"/>
              </a:rPr>
              <a:t>A oferta atual </a:t>
            </a:r>
            <a:r>
              <a:rPr lang="en-US" sz="2000" b="1" dirty="0" smtClean="0">
                <a:solidFill>
                  <a:srgbClr val="FFC000"/>
                </a:solidFill>
                <a:latin typeface="Tahoma" panose="020B0604030504040204" pitchFamily="34" charset="0"/>
                <a:ea typeface="Tahoma" panose="020B0604030504040204" pitchFamily="34" charset="0"/>
                <a:cs typeface="Tahoma" panose="020B0604030504040204" pitchFamily="34" charset="0"/>
              </a:rPr>
              <a:t>(estoque) era de 5.147 apartamentos em fevereiro/16  e de 675 salas comerciais.</a:t>
            </a:r>
          </a:p>
          <a:p>
            <a:pPr marL="228600" indent="-228600" algn="just">
              <a:lnSpc>
                <a:spcPct val="150000"/>
              </a:lnSpc>
              <a:spcBef>
                <a:spcPts val="1000"/>
              </a:spcBef>
              <a:buFont typeface="Wingdings" pitchFamily="2" charset="2"/>
              <a:buChar char="§"/>
              <a:defRPr/>
            </a:pPr>
            <a:r>
              <a:rPr lang="en-US" sz="2000"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A disponibidade sobre a oferta inicial residencial em Janeiro era de 20,3% e diminuiu para 19,8% em Fevereiro.</a:t>
            </a:r>
          </a:p>
          <a:p>
            <a:pPr marL="228600" indent="-228600" algn="just">
              <a:lnSpc>
                <a:spcPct val="150000"/>
              </a:lnSpc>
              <a:spcBef>
                <a:spcPts val="1000"/>
              </a:spcBef>
              <a:buFont typeface="Wingdings" pitchFamily="2" charset="2"/>
              <a:buChar char="§"/>
              <a:defRPr/>
            </a:pPr>
            <a:r>
              <a:rPr lang="en-US" sz="2000"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Já para o comercial a disponibilidade sobre a oferta inicial aumentou de 12,8% (Janeiro) para 14,0% (Fevereiro).</a:t>
            </a:r>
            <a:endParaRPr lang="en-US" sz="20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 name="Espaço Reservado para Número de Slide 3"/>
          <p:cNvSpPr>
            <a:spLocks noGrp="1"/>
          </p:cNvSpPr>
          <p:nvPr>
            <p:ph type="sldNum" sz="quarter" idx="12"/>
          </p:nvPr>
        </p:nvSpPr>
        <p:spPr/>
        <p:txBody>
          <a:bodyPr/>
          <a:lstStyle/>
          <a:p>
            <a:fld id="{23E200EB-08D2-4638-BD7D-EF53219B4105}" type="slidenum">
              <a:rPr lang="pt-BR" smtClean="0">
                <a:solidFill>
                  <a:prstClr val="black">
                    <a:tint val="75000"/>
                  </a:prstClr>
                </a:solidFill>
              </a:rPr>
              <a:pPr/>
              <a:t>3</a:t>
            </a:fld>
            <a:endParaRPr lang="pt-BR" dirty="0">
              <a:solidFill>
                <a:prstClr val="black">
                  <a:tint val="75000"/>
                </a:prstClr>
              </a:solidFill>
            </a:endParaRPr>
          </a:p>
        </p:txBody>
      </p:sp>
    </p:spTree>
    <p:extLst>
      <p:ext uri="{BB962C8B-B14F-4D97-AF65-F5344CB8AC3E}">
        <p14:creationId xmlns:p14="http://schemas.microsoft.com/office/powerpoint/2010/main" val="273652776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ubtítulo 2"/>
          <p:cNvSpPr txBox="1">
            <a:spLocks/>
          </p:cNvSpPr>
          <p:nvPr/>
        </p:nvSpPr>
        <p:spPr bwMode="auto">
          <a:xfrm>
            <a:off x="265212" y="910892"/>
            <a:ext cx="8518525" cy="5110396"/>
          </a:xfrm>
          <a:prstGeom prst="rect">
            <a:avLst/>
          </a:prstGeom>
          <a:noFill/>
          <a:ln>
            <a:noFill/>
          </a:ln>
          <a:extLst/>
        </p:spPr>
        <p:txBody>
          <a:bodyPr/>
          <a:lstStyle>
            <a:lvl1pPr marL="342900" indent="-342900" algn="just" defTabSz="914400" rtl="0" eaLnBrk="1" fontAlgn="base" latinLnBrk="0" hangingPunct="1">
              <a:lnSpc>
                <a:spcPct val="150000"/>
              </a:lnSpc>
              <a:spcBef>
                <a:spcPct val="20000"/>
              </a:spcBef>
              <a:spcAft>
                <a:spcPct val="0"/>
              </a:spcAft>
              <a:buFont typeface="Wingdings" pitchFamily="2" charset="2"/>
              <a:buChar char="Ø"/>
              <a:defRPr sz="2800" kern="1200">
                <a:solidFill>
                  <a:schemeClr val="accent3">
                    <a:lumMod val="50000"/>
                  </a:schemeClr>
                </a:solidFill>
                <a:latin typeface="Tahoma" pitchFamily="34" charset="0"/>
                <a:ea typeface="Tahoma" pitchFamily="34" charset="0"/>
                <a:cs typeface="Tahoma" pitchFamily="34" charset="0"/>
              </a:defRPr>
            </a:lvl1pPr>
            <a:lvl2pPr marL="742950" indent="-285750" algn="just" defTabSz="914400" rtl="0" eaLnBrk="1" fontAlgn="base" latinLnBrk="0" hangingPunct="1">
              <a:lnSpc>
                <a:spcPct val="150000"/>
              </a:lnSpc>
              <a:spcBef>
                <a:spcPct val="20000"/>
              </a:spcBef>
              <a:spcAft>
                <a:spcPct val="0"/>
              </a:spcAft>
              <a:buFont typeface="Arial" pitchFamily="34" charset="0"/>
              <a:buChar char="–"/>
              <a:defRPr sz="2800" kern="1200">
                <a:solidFill>
                  <a:schemeClr val="accent3">
                    <a:lumMod val="50000"/>
                  </a:schemeClr>
                </a:solidFill>
                <a:latin typeface="Tahoma" pitchFamily="34" charset="0"/>
                <a:ea typeface="Tahoma" pitchFamily="34" charset="0"/>
                <a:cs typeface="Tahoma" pitchFamily="34" charset="0"/>
              </a:defRPr>
            </a:lvl2pPr>
            <a:lvl3pPr marL="1143000" indent="-228600" algn="just" defTabSz="914400" rtl="0" eaLnBrk="1" fontAlgn="base" latinLnBrk="0" hangingPunct="1">
              <a:lnSpc>
                <a:spcPct val="150000"/>
              </a:lnSpc>
              <a:spcBef>
                <a:spcPct val="20000"/>
              </a:spcBef>
              <a:spcAft>
                <a:spcPct val="0"/>
              </a:spcAft>
              <a:buFont typeface="Arial" pitchFamily="34" charset="0"/>
              <a:buChar char="•"/>
              <a:defRPr sz="2400" kern="1200">
                <a:solidFill>
                  <a:schemeClr val="accent3">
                    <a:lumMod val="50000"/>
                  </a:schemeClr>
                </a:solidFill>
                <a:latin typeface="Tahoma" pitchFamily="34" charset="0"/>
                <a:ea typeface="Tahoma" pitchFamily="34" charset="0"/>
                <a:cs typeface="Tahoma" pitchFamily="34" charset="0"/>
              </a:defRPr>
            </a:lvl3pPr>
            <a:lvl4pPr marL="1600200" indent="-228600" algn="just" defTabSz="914400" rtl="0" eaLnBrk="1" fontAlgn="base" latinLnBrk="0" hangingPunct="1">
              <a:lnSpc>
                <a:spcPct val="150000"/>
              </a:lnSpc>
              <a:spcBef>
                <a:spcPct val="20000"/>
              </a:spcBef>
              <a:spcAft>
                <a:spcPct val="0"/>
              </a:spcAft>
              <a:buFont typeface="Arial" pitchFamily="34" charset="0"/>
              <a:buChar char="–"/>
              <a:defRPr sz="2000" kern="1200">
                <a:solidFill>
                  <a:schemeClr val="accent3">
                    <a:lumMod val="50000"/>
                  </a:schemeClr>
                </a:solidFill>
                <a:latin typeface="Tahoma" pitchFamily="34" charset="0"/>
                <a:ea typeface="Tahoma" pitchFamily="34" charset="0"/>
                <a:cs typeface="Tahoma" pitchFamily="34" charset="0"/>
              </a:defRPr>
            </a:lvl4pPr>
            <a:lvl5pPr marL="2057400" indent="-228600" algn="just" defTabSz="914400" rtl="0" eaLnBrk="1" fontAlgn="base" latinLnBrk="0" hangingPunct="1">
              <a:lnSpc>
                <a:spcPct val="150000"/>
              </a:lnSpc>
              <a:spcBef>
                <a:spcPct val="20000"/>
              </a:spcBef>
              <a:spcAft>
                <a:spcPct val="0"/>
              </a:spcAft>
              <a:buFont typeface="Arial" pitchFamily="34" charset="0"/>
              <a:buChar char="»"/>
              <a:defRPr sz="2000" kern="1200">
                <a:solidFill>
                  <a:schemeClr val="accent3">
                    <a:lumMod val="50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a:buNone/>
              <a:defRPr/>
            </a:pPr>
            <a:r>
              <a:rPr lang="pt-BR" sz="1050" b="1" dirty="0">
                <a:solidFill>
                  <a:srgbClr val="9BBB59">
                    <a:lumMod val="50000"/>
                  </a:srgbClr>
                </a:solidFill>
              </a:rPr>
              <a:t>Incorporadora:</a:t>
            </a:r>
            <a:r>
              <a:rPr lang="pt-BR" sz="1050" dirty="0">
                <a:solidFill>
                  <a:srgbClr val="9BBB59">
                    <a:lumMod val="50000"/>
                  </a:srgbClr>
                </a:solidFill>
              </a:rPr>
              <a:t> Marca Brasil </a:t>
            </a:r>
            <a:endParaRPr lang="pt-BR" sz="1050" dirty="0" smtClean="0">
              <a:solidFill>
                <a:srgbClr val="9BBB59">
                  <a:lumMod val="50000"/>
                </a:srgbClr>
              </a:solidFill>
            </a:endParaRPr>
          </a:p>
          <a:p>
            <a:pPr marL="0" indent="0" algn="l">
              <a:buNone/>
              <a:defRPr/>
            </a:pPr>
            <a:r>
              <a:rPr lang="pt-BR" sz="1050" b="1" dirty="0" smtClean="0">
                <a:solidFill>
                  <a:srgbClr val="9BBB59">
                    <a:lumMod val="50000"/>
                  </a:srgbClr>
                </a:solidFill>
              </a:rPr>
              <a:t>Endereço</a:t>
            </a:r>
            <a:r>
              <a:rPr lang="pt-BR" sz="1050" dirty="0">
                <a:solidFill>
                  <a:srgbClr val="9BBB59">
                    <a:lumMod val="50000"/>
                  </a:srgbClr>
                </a:solidFill>
              </a:rPr>
              <a:t>: Av. São Sebastião de Brito, </a:t>
            </a:r>
            <a:r>
              <a:rPr lang="pt-BR" sz="1050" dirty="0" smtClean="0">
                <a:solidFill>
                  <a:srgbClr val="9BBB59">
                    <a:lumMod val="50000"/>
                  </a:srgbClr>
                </a:solidFill>
              </a:rPr>
              <a:t>700 – Dona Clara.</a:t>
            </a:r>
          </a:p>
          <a:p>
            <a:pPr marL="0" indent="0" algn="l">
              <a:buNone/>
              <a:defRPr/>
            </a:pPr>
            <a:r>
              <a:rPr lang="pt-BR" sz="1050" b="1" dirty="0">
                <a:solidFill>
                  <a:srgbClr val="9BBB59">
                    <a:lumMod val="50000"/>
                  </a:srgbClr>
                </a:solidFill>
              </a:rPr>
              <a:t>Região</a:t>
            </a:r>
            <a:r>
              <a:rPr lang="pt-BR" sz="1050" dirty="0" smtClean="0">
                <a:solidFill>
                  <a:srgbClr val="9BBB59">
                    <a:lumMod val="50000"/>
                  </a:srgbClr>
                </a:solidFill>
              </a:rPr>
              <a:t>: Pampulha</a:t>
            </a:r>
          </a:p>
          <a:p>
            <a:pPr marL="0" indent="0" algn="l">
              <a:buNone/>
              <a:defRPr/>
            </a:pPr>
            <a:r>
              <a:rPr lang="pt-BR" sz="1050" b="1" dirty="0" smtClean="0">
                <a:solidFill>
                  <a:srgbClr val="9BBB59">
                    <a:lumMod val="50000"/>
                  </a:srgbClr>
                </a:solidFill>
              </a:rPr>
              <a:t>Configuração</a:t>
            </a:r>
            <a:r>
              <a:rPr lang="pt-BR" sz="1050" dirty="0">
                <a:solidFill>
                  <a:srgbClr val="9BBB59">
                    <a:lumMod val="50000"/>
                  </a:srgbClr>
                </a:solidFill>
              </a:rPr>
              <a:t>: </a:t>
            </a:r>
            <a:r>
              <a:rPr lang="pt-BR" sz="1050" dirty="0" smtClean="0">
                <a:solidFill>
                  <a:srgbClr val="9BBB59">
                    <a:lumMod val="50000"/>
                  </a:srgbClr>
                </a:solidFill>
              </a:rPr>
              <a:t>55 unidades </a:t>
            </a:r>
            <a:endParaRPr lang="pt-BR" sz="1050" dirty="0">
              <a:solidFill>
                <a:srgbClr val="9BBB59">
                  <a:lumMod val="50000"/>
                </a:srgbClr>
              </a:solidFill>
            </a:endParaRPr>
          </a:p>
          <a:p>
            <a:pPr marL="0" indent="0" algn="l">
              <a:buFont typeface="Wingdings" pitchFamily="2" charset="2"/>
              <a:buNone/>
              <a:defRPr/>
            </a:pPr>
            <a:r>
              <a:rPr lang="pt-BR" sz="1050" b="1" dirty="0">
                <a:solidFill>
                  <a:srgbClr val="9BBB59">
                    <a:lumMod val="50000"/>
                  </a:srgbClr>
                </a:solidFill>
              </a:rPr>
              <a:t>Padrão</a:t>
            </a:r>
            <a:r>
              <a:rPr lang="pt-BR" sz="1050" b="1" dirty="0" smtClean="0">
                <a:solidFill>
                  <a:srgbClr val="9BBB59">
                    <a:lumMod val="50000"/>
                  </a:srgbClr>
                </a:solidFill>
              </a:rPr>
              <a:t>: </a:t>
            </a:r>
            <a:r>
              <a:rPr lang="pt-BR" sz="1050" dirty="0" smtClean="0">
                <a:solidFill>
                  <a:srgbClr val="9BBB59">
                    <a:lumMod val="50000"/>
                  </a:srgbClr>
                </a:solidFill>
              </a:rPr>
              <a:t>Especial</a:t>
            </a:r>
            <a:endParaRPr lang="pt-BR" sz="1050" dirty="0">
              <a:solidFill>
                <a:srgbClr val="9BBB59">
                  <a:lumMod val="50000"/>
                </a:srgbClr>
              </a:solidFill>
            </a:endParaRPr>
          </a:p>
          <a:p>
            <a:pPr marL="0" indent="0" algn="l">
              <a:buFont typeface="Wingdings" pitchFamily="2" charset="2"/>
              <a:buNone/>
              <a:defRPr/>
            </a:pPr>
            <a:r>
              <a:rPr lang="pt-BR" sz="1050" b="1" dirty="0">
                <a:solidFill>
                  <a:srgbClr val="9BBB59">
                    <a:lumMod val="50000"/>
                  </a:srgbClr>
                </a:solidFill>
              </a:rPr>
              <a:t>VGV Lançado</a:t>
            </a:r>
            <a:r>
              <a:rPr lang="pt-BR" sz="1050" dirty="0" smtClean="0">
                <a:solidFill>
                  <a:srgbClr val="9BBB59">
                    <a:lumMod val="50000"/>
                  </a:srgbClr>
                </a:solidFill>
              </a:rPr>
              <a:t>:</a:t>
            </a:r>
            <a:r>
              <a:rPr lang="pt-BR" sz="1050" dirty="0" smtClean="0">
                <a:solidFill>
                  <a:srgbClr val="A5A5A5">
                    <a:lumMod val="50000"/>
                  </a:srgbClr>
                </a:solidFill>
              </a:rPr>
              <a:t> </a:t>
            </a:r>
            <a:r>
              <a:rPr lang="pt-BR" sz="1050" dirty="0" smtClean="0">
                <a:solidFill>
                  <a:srgbClr val="9BBB59">
                    <a:lumMod val="50000"/>
                  </a:srgbClr>
                </a:solidFill>
              </a:rPr>
              <a:t>R</a:t>
            </a:r>
            <a:r>
              <a:rPr lang="pt-BR" sz="1050" dirty="0">
                <a:solidFill>
                  <a:srgbClr val="9BBB59">
                    <a:lumMod val="50000"/>
                  </a:srgbClr>
                </a:solidFill>
              </a:rPr>
              <a:t>$ </a:t>
            </a:r>
            <a:r>
              <a:rPr lang="pt-BR" sz="1050" dirty="0" smtClean="0">
                <a:solidFill>
                  <a:srgbClr val="9BBB59">
                    <a:lumMod val="50000"/>
                  </a:srgbClr>
                </a:solidFill>
              </a:rPr>
              <a:t>15,2 milhões</a:t>
            </a:r>
          </a:p>
          <a:p>
            <a:pPr marL="0" indent="0" algn="l">
              <a:buFont typeface="Wingdings" pitchFamily="2" charset="2"/>
              <a:buNone/>
              <a:defRPr/>
            </a:pPr>
            <a:endParaRPr lang="pt-BR" sz="1050" dirty="0">
              <a:solidFill>
                <a:srgbClr val="9BBB59">
                  <a:lumMod val="50000"/>
                </a:srgbClr>
              </a:solidFill>
            </a:endParaRPr>
          </a:p>
          <a:p>
            <a:pPr marL="0" indent="0" algn="l">
              <a:buFont typeface="Wingdings" pitchFamily="2" charset="2"/>
              <a:buNone/>
              <a:defRPr/>
            </a:pPr>
            <a:r>
              <a:rPr lang="pt-BR" sz="1050" b="1" dirty="0">
                <a:solidFill>
                  <a:srgbClr val="9BBB59">
                    <a:lumMod val="50000"/>
                  </a:srgbClr>
                </a:solidFill>
              </a:rPr>
              <a:t>Configuração do </a:t>
            </a:r>
            <a:r>
              <a:rPr lang="pt-BR" sz="1050" b="1" dirty="0" smtClean="0">
                <a:solidFill>
                  <a:srgbClr val="9BBB59">
                    <a:lumMod val="50000"/>
                  </a:srgbClr>
                </a:solidFill>
              </a:rPr>
              <a:t>apartamento (1 dormitórios):</a:t>
            </a:r>
            <a:endParaRPr lang="pt-BR" sz="1050" b="1" dirty="0">
              <a:solidFill>
                <a:srgbClr val="9BBB59">
                  <a:lumMod val="50000"/>
                </a:srgbClr>
              </a:solidFill>
            </a:endParaRPr>
          </a:p>
          <a:p>
            <a:pPr marL="0" indent="0" algn="l">
              <a:buFont typeface="Wingdings" pitchFamily="2" charset="2"/>
              <a:buNone/>
              <a:defRPr/>
            </a:pPr>
            <a:r>
              <a:rPr lang="pt-BR" sz="1050" dirty="0" smtClean="0">
                <a:solidFill>
                  <a:srgbClr val="9BBB59">
                    <a:lumMod val="50000"/>
                  </a:srgbClr>
                </a:solidFill>
              </a:rPr>
              <a:t>Número de vagas de garagem: 1</a:t>
            </a:r>
          </a:p>
          <a:p>
            <a:pPr marL="0" indent="0" algn="l">
              <a:buFont typeface="Wingdings" pitchFamily="2" charset="2"/>
              <a:buNone/>
              <a:defRPr/>
            </a:pPr>
            <a:r>
              <a:rPr lang="pt-BR" sz="1050" dirty="0" smtClean="0">
                <a:solidFill>
                  <a:srgbClr val="9BBB59">
                    <a:lumMod val="50000"/>
                  </a:srgbClr>
                </a:solidFill>
              </a:rPr>
              <a:t>Metragem privativa: 37 m²</a:t>
            </a:r>
          </a:p>
          <a:p>
            <a:pPr marL="0" indent="0" algn="l">
              <a:buFont typeface="Wingdings" pitchFamily="2" charset="2"/>
              <a:buNone/>
              <a:defRPr/>
            </a:pPr>
            <a:endParaRPr lang="pt-BR" sz="1050" dirty="0" smtClean="0">
              <a:solidFill>
                <a:srgbClr val="9BBB59">
                  <a:lumMod val="50000"/>
                </a:srgbClr>
              </a:solidFill>
            </a:endParaRPr>
          </a:p>
          <a:p>
            <a:pPr marL="0" indent="0" algn="l">
              <a:buNone/>
              <a:defRPr/>
            </a:pPr>
            <a:r>
              <a:rPr lang="pt-BR" sz="1050" b="1" dirty="0">
                <a:solidFill>
                  <a:srgbClr val="9BBB59">
                    <a:lumMod val="50000"/>
                  </a:srgbClr>
                </a:solidFill>
              </a:rPr>
              <a:t>Configuração do apartamento </a:t>
            </a:r>
            <a:r>
              <a:rPr lang="pt-BR" sz="1050" b="1" dirty="0" smtClean="0">
                <a:solidFill>
                  <a:srgbClr val="9BBB59">
                    <a:lumMod val="50000"/>
                  </a:srgbClr>
                </a:solidFill>
              </a:rPr>
              <a:t>(2 </a:t>
            </a:r>
            <a:r>
              <a:rPr lang="pt-BR" sz="1050" b="1" dirty="0">
                <a:solidFill>
                  <a:srgbClr val="9BBB59">
                    <a:lumMod val="50000"/>
                  </a:srgbClr>
                </a:solidFill>
              </a:rPr>
              <a:t>dormitórios</a:t>
            </a:r>
            <a:r>
              <a:rPr lang="pt-BR" sz="1050" b="1" dirty="0" smtClean="0">
                <a:solidFill>
                  <a:srgbClr val="9BBB59">
                    <a:lumMod val="50000"/>
                  </a:srgbClr>
                </a:solidFill>
              </a:rPr>
              <a:t>):</a:t>
            </a:r>
          </a:p>
          <a:p>
            <a:pPr marL="0" indent="0" algn="l">
              <a:buNone/>
              <a:defRPr/>
            </a:pPr>
            <a:r>
              <a:rPr lang="pt-BR" sz="1050" dirty="0">
                <a:solidFill>
                  <a:srgbClr val="9BBB59">
                    <a:lumMod val="50000"/>
                  </a:srgbClr>
                </a:solidFill>
              </a:rPr>
              <a:t>Número de vagas de garagem: </a:t>
            </a:r>
            <a:r>
              <a:rPr lang="pt-BR" sz="1050" dirty="0" smtClean="0">
                <a:solidFill>
                  <a:srgbClr val="9BBB59">
                    <a:lumMod val="50000"/>
                  </a:srgbClr>
                </a:solidFill>
              </a:rPr>
              <a:t>2</a:t>
            </a:r>
            <a:endParaRPr lang="pt-BR" sz="1050" dirty="0">
              <a:solidFill>
                <a:srgbClr val="9BBB59">
                  <a:lumMod val="50000"/>
                </a:srgbClr>
              </a:solidFill>
            </a:endParaRPr>
          </a:p>
          <a:p>
            <a:pPr marL="0" indent="0" algn="l">
              <a:buNone/>
              <a:defRPr/>
            </a:pPr>
            <a:r>
              <a:rPr lang="pt-BR" sz="1050" dirty="0">
                <a:solidFill>
                  <a:srgbClr val="9BBB59">
                    <a:lumMod val="50000"/>
                  </a:srgbClr>
                </a:solidFill>
              </a:rPr>
              <a:t>Metragem privativa: </a:t>
            </a:r>
            <a:r>
              <a:rPr lang="pt-BR" sz="1050" dirty="0" smtClean="0">
                <a:solidFill>
                  <a:srgbClr val="9BBB59">
                    <a:lumMod val="50000"/>
                  </a:srgbClr>
                </a:solidFill>
              </a:rPr>
              <a:t>61 </a:t>
            </a:r>
            <a:r>
              <a:rPr lang="pt-BR" sz="1050" dirty="0">
                <a:solidFill>
                  <a:srgbClr val="9BBB59">
                    <a:lumMod val="50000"/>
                  </a:srgbClr>
                </a:solidFill>
              </a:rPr>
              <a:t>m²</a:t>
            </a:r>
          </a:p>
          <a:p>
            <a:pPr marL="0" indent="0" algn="l">
              <a:buNone/>
              <a:defRPr/>
            </a:pPr>
            <a:endParaRPr lang="pt-BR" sz="1050" b="1" dirty="0" smtClean="0">
              <a:solidFill>
                <a:srgbClr val="9BBB59">
                  <a:lumMod val="50000"/>
                </a:srgbClr>
              </a:solidFill>
            </a:endParaRPr>
          </a:p>
          <a:p>
            <a:pPr marL="0" indent="0" algn="l">
              <a:buNone/>
              <a:defRPr/>
            </a:pPr>
            <a:r>
              <a:rPr lang="pt-BR" sz="1050" b="1" dirty="0">
                <a:solidFill>
                  <a:srgbClr val="9BBB59">
                    <a:lumMod val="50000"/>
                  </a:srgbClr>
                </a:solidFill>
              </a:rPr>
              <a:t>Descrição das áreas comuns:</a:t>
            </a:r>
          </a:p>
          <a:p>
            <a:pPr marL="0" indent="0" algn="l">
              <a:buNone/>
              <a:defRPr/>
            </a:pPr>
            <a:r>
              <a:rPr lang="pt-BR" sz="1050" dirty="0" smtClean="0">
                <a:solidFill>
                  <a:srgbClr val="9BBB59">
                    <a:lumMod val="50000"/>
                  </a:srgbClr>
                </a:solidFill>
              </a:rPr>
              <a:t>Salão de Festas, Salão de Jogos e Playground</a:t>
            </a:r>
            <a:endParaRPr lang="pt-BR" sz="1050" dirty="0">
              <a:solidFill>
                <a:srgbClr val="9BBB59">
                  <a:lumMod val="50000"/>
                </a:srgbClr>
              </a:solidFill>
            </a:endParaRPr>
          </a:p>
          <a:p>
            <a:pPr marL="0" indent="0" algn="l">
              <a:buFont typeface="Wingdings" pitchFamily="2" charset="2"/>
              <a:buNone/>
              <a:defRPr/>
            </a:pPr>
            <a:endParaRPr lang="pt-BR" sz="1050" dirty="0" smtClean="0">
              <a:solidFill>
                <a:srgbClr val="9BBB59">
                  <a:lumMod val="50000"/>
                </a:srgbClr>
              </a:solidFill>
            </a:endParaRPr>
          </a:p>
          <a:p>
            <a:pPr marL="0" indent="0" algn="l">
              <a:buFont typeface="Wingdings" pitchFamily="2" charset="2"/>
              <a:buNone/>
              <a:defRPr/>
            </a:pPr>
            <a:endParaRPr lang="pt-BR" sz="1050" dirty="0" smtClean="0">
              <a:solidFill>
                <a:srgbClr val="9BBB59">
                  <a:lumMod val="50000"/>
                </a:srgbClr>
              </a:solidFill>
            </a:endParaRPr>
          </a:p>
          <a:p>
            <a:pPr marL="0" indent="0" algn="l">
              <a:buFont typeface="Wingdings" pitchFamily="2" charset="2"/>
              <a:buNone/>
              <a:defRPr/>
            </a:pPr>
            <a:endParaRPr lang="pt-BR" sz="1050" dirty="0">
              <a:solidFill>
                <a:srgbClr val="9BBB59">
                  <a:lumMod val="50000"/>
                </a:srgbClr>
              </a:solidFill>
            </a:endParaRPr>
          </a:p>
          <a:p>
            <a:pPr marL="0" indent="0" algn="l">
              <a:buFont typeface="Wingdings" pitchFamily="2" charset="2"/>
              <a:buNone/>
              <a:defRPr/>
            </a:pPr>
            <a:endParaRPr lang="pt-BR" sz="1050" dirty="0" smtClean="0">
              <a:solidFill>
                <a:srgbClr val="9BBB59">
                  <a:lumMod val="50000"/>
                </a:srgbClr>
              </a:solidFill>
            </a:endParaRPr>
          </a:p>
          <a:p>
            <a:pPr marL="0" indent="0" algn="l">
              <a:buFont typeface="Wingdings" pitchFamily="2" charset="2"/>
              <a:buNone/>
              <a:defRPr/>
            </a:pPr>
            <a:endParaRPr lang="pt-BR" sz="1050" dirty="0">
              <a:solidFill>
                <a:srgbClr val="9BBB59">
                  <a:lumMod val="50000"/>
                </a:srgbClr>
              </a:solidFill>
            </a:endParaRPr>
          </a:p>
          <a:p>
            <a:pPr marL="0" indent="0" algn="l">
              <a:buFont typeface="Wingdings" pitchFamily="2" charset="2"/>
              <a:buNone/>
              <a:defRPr/>
            </a:pPr>
            <a:endParaRPr lang="pt-BR" sz="1050" b="1" dirty="0">
              <a:solidFill>
                <a:srgbClr val="9BBB59">
                  <a:lumMod val="50000"/>
                </a:srgbClr>
              </a:solidFill>
            </a:endParaRPr>
          </a:p>
          <a:p>
            <a:pPr marL="0" indent="0" algn="l">
              <a:buFont typeface="Wingdings" pitchFamily="2" charset="2"/>
              <a:buNone/>
              <a:defRPr/>
            </a:pPr>
            <a:endParaRPr lang="pt-BR" sz="1050" b="1" dirty="0">
              <a:solidFill>
                <a:srgbClr val="9BBB59">
                  <a:lumMod val="50000"/>
                </a:srgbClr>
              </a:solidFill>
            </a:endParaRPr>
          </a:p>
          <a:p>
            <a:pPr marL="0" indent="0" algn="l">
              <a:buFont typeface="Wingdings" pitchFamily="2" charset="2"/>
              <a:buNone/>
              <a:defRPr/>
            </a:pPr>
            <a:endParaRPr lang="pt-BR" sz="1050" b="1" dirty="0" smtClean="0">
              <a:solidFill>
                <a:srgbClr val="9BBB59">
                  <a:lumMod val="50000"/>
                </a:srgbClr>
              </a:solidFill>
            </a:endParaRPr>
          </a:p>
        </p:txBody>
      </p:sp>
      <p:sp>
        <p:nvSpPr>
          <p:cNvPr id="8" name="CaixaDeTexto 7"/>
          <p:cNvSpPr txBox="1"/>
          <p:nvPr/>
        </p:nvSpPr>
        <p:spPr>
          <a:xfrm>
            <a:off x="5539309" y="5638223"/>
            <a:ext cx="3186113" cy="254000"/>
          </a:xfrm>
          <a:prstGeom prst="rect">
            <a:avLst/>
          </a:prstGeom>
          <a:noFill/>
        </p:spPr>
        <p:txBody>
          <a:bodyPr>
            <a:spAutoFit/>
          </a:bodyPr>
          <a:lstStyle/>
          <a:p>
            <a:pPr algn="r">
              <a:defRPr/>
            </a:pPr>
            <a:r>
              <a:rPr lang="pt-BR" sz="1050" b="1" dirty="0">
                <a:solidFill>
                  <a:srgbClr val="70AD47">
                    <a:lumMod val="75000"/>
                  </a:srgbClr>
                </a:solidFill>
                <a:latin typeface="Tahoma" pitchFamily="34" charset="0"/>
                <a:ea typeface="Tahoma" pitchFamily="34" charset="0"/>
                <a:cs typeface="Tahoma" pitchFamily="34" charset="0"/>
              </a:rPr>
              <a:t>Lançamento: </a:t>
            </a:r>
            <a:r>
              <a:rPr lang="pt-BR" sz="1050" b="1" dirty="0" smtClean="0">
                <a:solidFill>
                  <a:srgbClr val="70AD47">
                    <a:lumMod val="75000"/>
                  </a:srgbClr>
                </a:solidFill>
                <a:latin typeface="Tahoma" pitchFamily="34" charset="0"/>
                <a:ea typeface="Tahoma" pitchFamily="34" charset="0"/>
                <a:cs typeface="Tahoma" pitchFamily="34" charset="0"/>
              </a:rPr>
              <a:t>Fevereiro/ 2016.</a:t>
            </a:r>
            <a:endParaRPr lang="pt-BR" sz="1050" b="1" dirty="0">
              <a:solidFill>
                <a:srgbClr val="70AD47">
                  <a:lumMod val="75000"/>
                </a:srgbClr>
              </a:solidFill>
              <a:latin typeface="Tahoma" pitchFamily="34" charset="0"/>
              <a:ea typeface="Tahoma" pitchFamily="34" charset="0"/>
              <a:cs typeface="Tahoma" pitchFamily="34" charset="0"/>
            </a:endParaRPr>
          </a:p>
        </p:txBody>
      </p:sp>
      <p:sp>
        <p:nvSpPr>
          <p:cNvPr id="9" name="Título 1"/>
          <p:cNvSpPr>
            <a:spLocks noGrp="1"/>
          </p:cNvSpPr>
          <p:nvPr>
            <p:ph type="title"/>
          </p:nvPr>
        </p:nvSpPr>
        <p:spPr>
          <a:xfrm>
            <a:off x="323528" y="-11885"/>
            <a:ext cx="7886700" cy="936104"/>
          </a:xfrm>
        </p:spPr>
        <p:txBody>
          <a:bodyPr>
            <a:normAutofit/>
          </a:bodyPr>
          <a:lstStyle/>
          <a:p>
            <a:pPr>
              <a:defRPr/>
            </a:pPr>
            <a:r>
              <a:rPr lang="pt-BR" sz="2400" b="1" cap="all" dirty="0">
                <a:solidFill>
                  <a:srgbClr val="9BBB59">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Edifício Bérgamo</a:t>
            </a:r>
          </a:p>
        </p:txBody>
      </p:sp>
      <p:pic>
        <p:nvPicPr>
          <p:cNvPr id="12288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8886" t="15101" r="24145" b="12806"/>
          <a:stretch/>
        </p:blipFill>
        <p:spPr bwMode="auto">
          <a:xfrm>
            <a:off x="4414547" y="910892"/>
            <a:ext cx="4310875" cy="4725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30</a:t>
            </a:fld>
            <a:endParaRPr lang="pt-BR" dirty="0">
              <a:solidFill>
                <a:prstClr val="black">
                  <a:tint val="75000"/>
                </a:prstClr>
              </a:solidFill>
            </a:endParaRPr>
          </a:p>
        </p:txBody>
      </p:sp>
    </p:spTree>
    <p:extLst>
      <p:ext uri="{BB962C8B-B14F-4D97-AF65-F5344CB8AC3E}">
        <p14:creationId xmlns:p14="http://schemas.microsoft.com/office/powerpoint/2010/main" val="40247032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ubtítulo 2"/>
          <p:cNvSpPr txBox="1">
            <a:spLocks/>
          </p:cNvSpPr>
          <p:nvPr/>
        </p:nvSpPr>
        <p:spPr bwMode="auto">
          <a:xfrm>
            <a:off x="291811" y="910892"/>
            <a:ext cx="8518525" cy="5110396"/>
          </a:xfrm>
          <a:prstGeom prst="rect">
            <a:avLst/>
          </a:prstGeom>
          <a:noFill/>
          <a:ln>
            <a:noFill/>
          </a:ln>
          <a:extLst/>
        </p:spPr>
        <p:txBody>
          <a:bodyPr/>
          <a:lstStyle>
            <a:lvl1pPr marL="342900" indent="-342900" algn="just" defTabSz="914400" rtl="0" eaLnBrk="1" fontAlgn="base" latinLnBrk="0" hangingPunct="1">
              <a:lnSpc>
                <a:spcPct val="150000"/>
              </a:lnSpc>
              <a:spcBef>
                <a:spcPct val="20000"/>
              </a:spcBef>
              <a:spcAft>
                <a:spcPct val="0"/>
              </a:spcAft>
              <a:buFont typeface="Wingdings" pitchFamily="2" charset="2"/>
              <a:buChar char="Ø"/>
              <a:defRPr sz="2800" kern="1200">
                <a:solidFill>
                  <a:schemeClr val="accent3">
                    <a:lumMod val="50000"/>
                  </a:schemeClr>
                </a:solidFill>
                <a:latin typeface="Tahoma" pitchFamily="34" charset="0"/>
                <a:ea typeface="Tahoma" pitchFamily="34" charset="0"/>
                <a:cs typeface="Tahoma" pitchFamily="34" charset="0"/>
              </a:defRPr>
            </a:lvl1pPr>
            <a:lvl2pPr marL="742950" indent="-285750" algn="just" defTabSz="914400" rtl="0" eaLnBrk="1" fontAlgn="base" latinLnBrk="0" hangingPunct="1">
              <a:lnSpc>
                <a:spcPct val="150000"/>
              </a:lnSpc>
              <a:spcBef>
                <a:spcPct val="20000"/>
              </a:spcBef>
              <a:spcAft>
                <a:spcPct val="0"/>
              </a:spcAft>
              <a:buFont typeface="Arial" pitchFamily="34" charset="0"/>
              <a:buChar char="–"/>
              <a:defRPr sz="2800" kern="1200">
                <a:solidFill>
                  <a:schemeClr val="accent3">
                    <a:lumMod val="50000"/>
                  </a:schemeClr>
                </a:solidFill>
                <a:latin typeface="Tahoma" pitchFamily="34" charset="0"/>
                <a:ea typeface="Tahoma" pitchFamily="34" charset="0"/>
                <a:cs typeface="Tahoma" pitchFamily="34" charset="0"/>
              </a:defRPr>
            </a:lvl2pPr>
            <a:lvl3pPr marL="1143000" indent="-228600" algn="just" defTabSz="914400" rtl="0" eaLnBrk="1" fontAlgn="base" latinLnBrk="0" hangingPunct="1">
              <a:lnSpc>
                <a:spcPct val="150000"/>
              </a:lnSpc>
              <a:spcBef>
                <a:spcPct val="20000"/>
              </a:spcBef>
              <a:spcAft>
                <a:spcPct val="0"/>
              </a:spcAft>
              <a:buFont typeface="Arial" pitchFamily="34" charset="0"/>
              <a:buChar char="•"/>
              <a:defRPr sz="2400" kern="1200">
                <a:solidFill>
                  <a:schemeClr val="accent3">
                    <a:lumMod val="50000"/>
                  </a:schemeClr>
                </a:solidFill>
                <a:latin typeface="Tahoma" pitchFamily="34" charset="0"/>
                <a:ea typeface="Tahoma" pitchFamily="34" charset="0"/>
                <a:cs typeface="Tahoma" pitchFamily="34" charset="0"/>
              </a:defRPr>
            </a:lvl3pPr>
            <a:lvl4pPr marL="1600200" indent="-228600" algn="just" defTabSz="914400" rtl="0" eaLnBrk="1" fontAlgn="base" latinLnBrk="0" hangingPunct="1">
              <a:lnSpc>
                <a:spcPct val="150000"/>
              </a:lnSpc>
              <a:spcBef>
                <a:spcPct val="20000"/>
              </a:spcBef>
              <a:spcAft>
                <a:spcPct val="0"/>
              </a:spcAft>
              <a:buFont typeface="Arial" pitchFamily="34" charset="0"/>
              <a:buChar char="–"/>
              <a:defRPr sz="2000" kern="1200">
                <a:solidFill>
                  <a:schemeClr val="accent3">
                    <a:lumMod val="50000"/>
                  </a:schemeClr>
                </a:solidFill>
                <a:latin typeface="Tahoma" pitchFamily="34" charset="0"/>
                <a:ea typeface="Tahoma" pitchFamily="34" charset="0"/>
                <a:cs typeface="Tahoma" pitchFamily="34" charset="0"/>
              </a:defRPr>
            </a:lvl4pPr>
            <a:lvl5pPr marL="2057400" indent="-228600" algn="just" defTabSz="914400" rtl="0" eaLnBrk="1" fontAlgn="base" latinLnBrk="0" hangingPunct="1">
              <a:lnSpc>
                <a:spcPct val="150000"/>
              </a:lnSpc>
              <a:spcBef>
                <a:spcPct val="20000"/>
              </a:spcBef>
              <a:spcAft>
                <a:spcPct val="0"/>
              </a:spcAft>
              <a:buFont typeface="Arial" pitchFamily="34" charset="0"/>
              <a:buChar char="»"/>
              <a:defRPr sz="2000" kern="1200">
                <a:solidFill>
                  <a:schemeClr val="accent3">
                    <a:lumMod val="50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a:buNone/>
              <a:defRPr/>
            </a:pPr>
            <a:r>
              <a:rPr lang="pt-BR" sz="1050" b="1" dirty="0">
                <a:solidFill>
                  <a:srgbClr val="9BBB59">
                    <a:lumMod val="50000"/>
                  </a:srgbClr>
                </a:solidFill>
              </a:rPr>
              <a:t>Incorporadora:</a:t>
            </a:r>
            <a:r>
              <a:rPr lang="pt-BR" sz="1050" dirty="0">
                <a:solidFill>
                  <a:srgbClr val="9BBB59">
                    <a:lumMod val="50000"/>
                  </a:srgbClr>
                </a:solidFill>
              </a:rPr>
              <a:t> </a:t>
            </a:r>
            <a:r>
              <a:rPr lang="pt-BR" sz="1050" dirty="0" smtClean="0">
                <a:solidFill>
                  <a:srgbClr val="9BBB59">
                    <a:lumMod val="50000"/>
                  </a:srgbClr>
                </a:solidFill>
              </a:rPr>
              <a:t>Sol</a:t>
            </a:r>
          </a:p>
          <a:p>
            <a:pPr marL="0" indent="0" algn="l">
              <a:buNone/>
              <a:defRPr/>
            </a:pPr>
            <a:r>
              <a:rPr lang="pt-BR" sz="1050" b="1" dirty="0" smtClean="0">
                <a:solidFill>
                  <a:srgbClr val="9BBB59">
                    <a:lumMod val="50000"/>
                  </a:srgbClr>
                </a:solidFill>
              </a:rPr>
              <a:t>Endereço</a:t>
            </a:r>
            <a:r>
              <a:rPr lang="pt-BR" sz="1050" dirty="0" smtClean="0">
                <a:solidFill>
                  <a:srgbClr val="9BBB59">
                    <a:lumMod val="50000"/>
                  </a:srgbClr>
                </a:solidFill>
              </a:rPr>
              <a:t>: </a:t>
            </a:r>
            <a:r>
              <a:rPr lang="pt-BR" sz="1050" dirty="0">
                <a:solidFill>
                  <a:srgbClr val="9BBB59">
                    <a:lumMod val="50000"/>
                  </a:srgbClr>
                </a:solidFill>
              </a:rPr>
              <a:t>Rua Santo Onofre, </a:t>
            </a:r>
            <a:r>
              <a:rPr lang="pt-BR" sz="1050" dirty="0" smtClean="0">
                <a:solidFill>
                  <a:srgbClr val="9BBB59">
                    <a:lumMod val="50000"/>
                  </a:srgbClr>
                </a:solidFill>
              </a:rPr>
              <a:t>300 – Manacás.</a:t>
            </a:r>
          </a:p>
          <a:p>
            <a:pPr marL="0" indent="0" algn="l">
              <a:buNone/>
              <a:defRPr/>
            </a:pPr>
            <a:r>
              <a:rPr lang="pt-BR" sz="1050" b="1" dirty="0">
                <a:solidFill>
                  <a:srgbClr val="9BBB59">
                    <a:lumMod val="50000"/>
                  </a:srgbClr>
                </a:solidFill>
              </a:rPr>
              <a:t>Regiões</a:t>
            </a:r>
            <a:r>
              <a:rPr lang="pt-BR" sz="1050" dirty="0" smtClean="0">
                <a:solidFill>
                  <a:srgbClr val="9BBB59">
                    <a:lumMod val="50000"/>
                  </a:srgbClr>
                </a:solidFill>
              </a:rPr>
              <a:t>: Pampulha</a:t>
            </a:r>
          </a:p>
          <a:p>
            <a:pPr marL="0" indent="0" algn="l">
              <a:buNone/>
              <a:defRPr/>
            </a:pPr>
            <a:r>
              <a:rPr lang="pt-BR" sz="1050" b="1" dirty="0" smtClean="0">
                <a:solidFill>
                  <a:srgbClr val="9BBB59">
                    <a:lumMod val="50000"/>
                  </a:srgbClr>
                </a:solidFill>
              </a:rPr>
              <a:t>Configuração</a:t>
            </a:r>
            <a:r>
              <a:rPr lang="pt-BR" sz="1050" dirty="0">
                <a:solidFill>
                  <a:srgbClr val="9BBB59">
                    <a:lumMod val="50000"/>
                  </a:srgbClr>
                </a:solidFill>
              </a:rPr>
              <a:t>: </a:t>
            </a:r>
            <a:r>
              <a:rPr lang="pt-BR" sz="1050" dirty="0" smtClean="0">
                <a:solidFill>
                  <a:srgbClr val="9BBB59">
                    <a:lumMod val="50000"/>
                  </a:srgbClr>
                </a:solidFill>
              </a:rPr>
              <a:t>28 </a:t>
            </a:r>
            <a:r>
              <a:rPr lang="pt-BR" sz="1050" dirty="0">
                <a:solidFill>
                  <a:srgbClr val="9BBB59">
                    <a:lumMod val="50000"/>
                  </a:srgbClr>
                </a:solidFill>
              </a:rPr>
              <a:t>unidades </a:t>
            </a:r>
          </a:p>
          <a:p>
            <a:pPr marL="0" indent="0" algn="l">
              <a:buFont typeface="Wingdings" pitchFamily="2" charset="2"/>
              <a:buNone/>
              <a:defRPr/>
            </a:pPr>
            <a:r>
              <a:rPr lang="pt-BR" sz="1050" b="1" dirty="0" smtClean="0">
                <a:solidFill>
                  <a:srgbClr val="9BBB59">
                    <a:lumMod val="50000"/>
                  </a:srgbClr>
                </a:solidFill>
              </a:rPr>
              <a:t>Padrão: </a:t>
            </a:r>
            <a:r>
              <a:rPr lang="pt-BR" sz="1050" dirty="0" smtClean="0">
                <a:solidFill>
                  <a:srgbClr val="9BBB59">
                    <a:lumMod val="50000"/>
                  </a:srgbClr>
                </a:solidFill>
              </a:rPr>
              <a:t>Econômico</a:t>
            </a:r>
            <a:endParaRPr lang="pt-BR" sz="1050" dirty="0">
              <a:solidFill>
                <a:srgbClr val="9BBB59">
                  <a:lumMod val="50000"/>
                </a:srgbClr>
              </a:solidFill>
            </a:endParaRPr>
          </a:p>
          <a:p>
            <a:pPr marL="0" indent="0" algn="l">
              <a:buFont typeface="Wingdings" pitchFamily="2" charset="2"/>
              <a:buNone/>
              <a:defRPr/>
            </a:pPr>
            <a:r>
              <a:rPr lang="pt-BR" sz="1050" b="1" dirty="0">
                <a:solidFill>
                  <a:srgbClr val="9BBB59">
                    <a:lumMod val="50000"/>
                  </a:srgbClr>
                </a:solidFill>
              </a:rPr>
              <a:t>VGV Lançado</a:t>
            </a:r>
            <a:r>
              <a:rPr lang="pt-BR" sz="1050" dirty="0" smtClean="0">
                <a:solidFill>
                  <a:srgbClr val="9BBB59">
                    <a:lumMod val="50000"/>
                  </a:srgbClr>
                </a:solidFill>
              </a:rPr>
              <a:t>:</a:t>
            </a:r>
            <a:r>
              <a:rPr lang="pt-BR" sz="1050" dirty="0" smtClean="0">
                <a:solidFill>
                  <a:srgbClr val="A5A5A5">
                    <a:lumMod val="50000"/>
                  </a:srgbClr>
                </a:solidFill>
              </a:rPr>
              <a:t> </a:t>
            </a:r>
            <a:r>
              <a:rPr lang="pt-BR" sz="1050" dirty="0" smtClean="0">
                <a:solidFill>
                  <a:srgbClr val="9BBB59">
                    <a:lumMod val="50000"/>
                  </a:srgbClr>
                </a:solidFill>
              </a:rPr>
              <a:t>R</a:t>
            </a:r>
            <a:r>
              <a:rPr lang="pt-BR" sz="1050" dirty="0">
                <a:solidFill>
                  <a:srgbClr val="9BBB59">
                    <a:lumMod val="50000"/>
                  </a:srgbClr>
                </a:solidFill>
              </a:rPr>
              <a:t>$ 7</a:t>
            </a:r>
            <a:r>
              <a:rPr lang="pt-BR" sz="1050" dirty="0" smtClean="0">
                <a:solidFill>
                  <a:srgbClr val="9BBB59">
                    <a:lumMod val="50000"/>
                  </a:srgbClr>
                </a:solidFill>
              </a:rPr>
              <a:t> milhões</a:t>
            </a:r>
          </a:p>
          <a:p>
            <a:pPr marL="0" indent="0" algn="l">
              <a:buFont typeface="Wingdings" pitchFamily="2" charset="2"/>
              <a:buNone/>
              <a:defRPr/>
            </a:pPr>
            <a:endParaRPr lang="pt-BR" sz="1050" dirty="0">
              <a:solidFill>
                <a:srgbClr val="9BBB59">
                  <a:lumMod val="50000"/>
                </a:srgbClr>
              </a:solidFill>
            </a:endParaRPr>
          </a:p>
          <a:p>
            <a:pPr marL="0" indent="0" algn="l">
              <a:buNone/>
              <a:defRPr/>
            </a:pPr>
            <a:r>
              <a:rPr lang="pt-BR" sz="1050" b="1" dirty="0" smtClean="0">
                <a:solidFill>
                  <a:srgbClr val="9BBB59">
                    <a:lumMod val="50000"/>
                  </a:srgbClr>
                </a:solidFill>
              </a:rPr>
              <a:t>Configuração </a:t>
            </a:r>
            <a:r>
              <a:rPr lang="pt-BR" sz="1050" b="1" dirty="0">
                <a:solidFill>
                  <a:srgbClr val="9BBB59">
                    <a:lumMod val="50000"/>
                  </a:srgbClr>
                </a:solidFill>
              </a:rPr>
              <a:t>do </a:t>
            </a:r>
            <a:r>
              <a:rPr lang="pt-BR" sz="1050" b="1" dirty="0" smtClean="0">
                <a:solidFill>
                  <a:srgbClr val="9BBB59">
                    <a:lumMod val="50000"/>
                  </a:srgbClr>
                </a:solidFill>
              </a:rPr>
              <a:t>apartamento (2 </a:t>
            </a:r>
            <a:r>
              <a:rPr lang="pt-BR" sz="1050" b="1" dirty="0">
                <a:solidFill>
                  <a:srgbClr val="9BBB59">
                    <a:lumMod val="50000"/>
                  </a:srgbClr>
                </a:solidFill>
              </a:rPr>
              <a:t>dormitórios):</a:t>
            </a:r>
          </a:p>
          <a:p>
            <a:pPr marL="0" indent="0" algn="l">
              <a:buNone/>
              <a:defRPr/>
            </a:pPr>
            <a:r>
              <a:rPr lang="pt-BR" sz="1050" dirty="0">
                <a:solidFill>
                  <a:srgbClr val="9BBB59">
                    <a:lumMod val="50000"/>
                  </a:srgbClr>
                </a:solidFill>
              </a:rPr>
              <a:t>Número de vagas de garagem: </a:t>
            </a:r>
            <a:r>
              <a:rPr lang="pt-BR" sz="1050" dirty="0" smtClean="0">
                <a:solidFill>
                  <a:srgbClr val="9BBB59">
                    <a:lumMod val="50000"/>
                  </a:srgbClr>
                </a:solidFill>
              </a:rPr>
              <a:t>2</a:t>
            </a:r>
            <a:endParaRPr lang="pt-BR" sz="1050" dirty="0">
              <a:solidFill>
                <a:srgbClr val="9BBB59">
                  <a:lumMod val="50000"/>
                </a:srgbClr>
              </a:solidFill>
            </a:endParaRPr>
          </a:p>
          <a:p>
            <a:pPr marL="0" indent="0" algn="l">
              <a:buNone/>
              <a:defRPr/>
            </a:pPr>
            <a:r>
              <a:rPr lang="pt-BR" sz="1050" dirty="0">
                <a:solidFill>
                  <a:srgbClr val="9BBB59">
                    <a:lumMod val="50000"/>
                  </a:srgbClr>
                </a:solidFill>
              </a:rPr>
              <a:t>Metragem privativa: </a:t>
            </a:r>
            <a:r>
              <a:rPr lang="pt-BR" sz="1050" dirty="0" smtClean="0">
                <a:solidFill>
                  <a:srgbClr val="9BBB59">
                    <a:lumMod val="50000"/>
                  </a:srgbClr>
                </a:solidFill>
              </a:rPr>
              <a:t>61 </a:t>
            </a:r>
            <a:r>
              <a:rPr lang="pt-BR" sz="1050" dirty="0">
                <a:solidFill>
                  <a:srgbClr val="9BBB59">
                    <a:lumMod val="50000"/>
                  </a:srgbClr>
                </a:solidFill>
              </a:rPr>
              <a:t>m²</a:t>
            </a:r>
          </a:p>
          <a:p>
            <a:pPr marL="0" indent="0" algn="l">
              <a:buFont typeface="Wingdings" pitchFamily="2" charset="2"/>
              <a:buNone/>
              <a:defRPr/>
            </a:pPr>
            <a:endParaRPr lang="pt-BR" sz="1050" dirty="0">
              <a:solidFill>
                <a:srgbClr val="9BBB59">
                  <a:lumMod val="50000"/>
                </a:srgbClr>
              </a:solidFill>
            </a:endParaRPr>
          </a:p>
          <a:p>
            <a:pPr marL="0" indent="0" algn="l">
              <a:buFont typeface="Wingdings" pitchFamily="2" charset="2"/>
              <a:buNone/>
              <a:defRPr/>
            </a:pPr>
            <a:r>
              <a:rPr lang="pt-BR" sz="1050" b="1" dirty="0">
                <a:solidFill>
                  <a:srgbClr val="9BBB59">
                    <a:lumMod val="50000"/>
                  </a:srgbClr>
                </a:solidFill>
              </a:rPr>
              <a:t>Descrição das áreas comuns</a:t>
            </a:r>
            <a:r>
              <a:rPr lang="pt-BR" sz="1050" b="1" dirty="0" smtClean="0">
                <a:solidFill>
                  <a:srgbClr val="9BBB59">
                    <a:lumMod val="50000"/>
                  </a:srgbClr>
                </a:solidFill>
              </a:rPr>
              <a:t>:</a:t>
            </a:r>
          </a:p>
          <a:p>
            <a:pPr marL="0" indent="0" algn="l">
              <a:buFont typeface="Wingdings" pitchFamily="2" charset="2"/>
              <a:buNone/>
              <a:defRPr/>
            </a:pPr>
            <a:r>
              <a:rPr lang="pt-BR" sz="1050" dirty="0" smtClean="0">
                <a:solidFill>
                  <a:srgbClr val="9BBB59">
                    <a:lumMod val="50000"/>
                  </a:srgbClr>
                </a:solidFill>
              </a:rPr>
              <a:t>Playground, Salão de Festas, Espaço Gourmet e Quadra.</a:t>
            </a:r>
            <a:endParaRPr lang="pt-BR" sz="1050" dirty="0">
              <a:solidFill>
                <a:srgbClr val="9BBB59">
                  <a:lumMod val="50000"/>
                </a:srgbClr>
              </a:solidFill>
            </a:endParaRPr>
          </a:p>
          <a:p>
            <a:pPr marL="0" indent="0" algn="l">
              <a:buFont typeface="Wingdings" pitchFamily="2" charset="2"/>
              <a:buNone/>
              <a:defRPr/>
            </a:pPr>
            <a:endParaRPr lang="pt-BR" sz="1050" dirty="0" smtClean="0">
              <a:solidFill>
                <a:srgbClr val="9BBB59">
                  <a:lumMod val="50000"/>
                </a:srgbClr>
              </a:solidFill>
            </a:endParaRPr>
          </a:p>
          <a:p>
            <a:pPr marL="0" indent="0" algn="l">
              <a:buFont typeface="Wingdings" pitchFamily="2" charset="2"/>
              <a:buNone/>
              <a:defRPr/>
            </a:pPr>
            <a:endParaRPr lang="pt-BR" sz="1050" dirty="0">
              <a:solidFill>
                <a:srgbClr val="9BBB59">
                  <a:lumMod val="50000"/>
                </a:srgbClr>
              </a:solidFill>
            </a:endParaRPr>
          </a:p>
          <a:p>
            <a:pPr marL="0" indent="0" algn="l">
              <a:buFont typeface="Wingdings" pitchFamily="2" charset="2"/>
              <a:buNone/>
              <a:defRPr/>
            </a:pPr>
            <a:endParaRPr lang="pt-BR" sz="1050" b="1" dirty="0">
              <a:solidFill>
                <a:srgbClr val="9BBB59">
                  <a:lumMod val="50000"/>
                </a:srgbClr>
              </a:solidFill>
            </a:endParaRPr>
          </a:p>
          <a:p>
            <a:pPr marL="0" indent="0" algn="l">
              <a:buFont typeface="Wingdings" pitchFamily="2" charset="2"/>
              <a:buNone/>
              <a:defRPr/>
            </a:pPr>
            <a:endParaRPr lang="pt-BR" sz="1050" b="1" dirty="0">
              <a:solidFill>
                <a:srgbClr val="9BBB59">
                  <a:lumMod val="50000"/>
                </a:srgbClr>
              </a:solidFill>
            </a:endParaRPr>
          </a:p>
          <a:p>
            <a:pPr marL="0" indent="0" algn="l">
              <a:buFont typeface="Wingdings" pitchFamily="2" charset="2"/>
              <a:buNone/>
              <a:defRPr/>
            </a:pPr>
            <a:endParaRPr lang="pt-BR" sz="1050" b="1" dirty="0" smtClean="0">
              <a:solidFill>
                <a:srgbClr val="9BBB59">
                  <a:lumMod val="50000"/>
                </a:srgbClr>
              </a:solidFill>
            </a:endParaRPr>
          </a:p>
        </p:txBody>
      </p:sp>
      <p:sp>
        <p:nvSpPr>
          <p:cNvPr id="8" name="CaixaDeTexto 7"/>
          <p:cNvSpPr txBox="1"/>
          <p:nvPr/>
        </p:nvSpPr>
        <p:spPr>
          <a:xfrm>
            <a:off x="5397730" y="4236131"/>
            <a:ext cx="3186113" cy="253916"/>
          </a:xfrm>
          <a:prstGeom prst="rect">
            <a:avLst/>
          </a:prstGeom>
          <a:noFill/>
        </p:spPr>
        <p:txBody>
          <a:bodyPr>
            <a:spAutoFit/>
          </a:bodyPr>
          <a:lstStyle/>
          <a:p>
            <a:pPr algn="r">
              <a:defRPr/>
            </a:pPr>
            <a:r>
              <a:rPr lang="pt-BR" sz="1050" b="1" dirty="0">
                <a:solidFill>
                  <a:srgbClr val="70AD47">
                    <a:lumMod val="75000"/>
                  </a:srgbClr>
                </a:solidFill>
                <a:latin typeface="Tahoma" pitchFamily="34" charset="0"/>
                <a:ea typeface="Tahoma" pitchFamily="34" charset="0"/>
                <a:cs typeface="Tahoma" pitchFamily="34" charset="0"/>
              </a:rPr>
              <a:t>Lançamento: </a:t>
            </a:r>
            <a:r>
              <a:rPr lang="pt-BR" sz="1050" b="1" dirty="0" smtClean="0">
                <a:solidFill>
                  <a:srgbClr val="70AD47">
                    <a:lumMod val="75000"/>
                  </a:srgbClr>
                </a:solidFill>
                <a:latin typeface="Tahoma" pitchFamily="34" charset="0"/>
                <a:ea typeface="Tahoma" pitchFamily="34" charset="0"/>
                <a:cs typeface="Tahoma" pitchFamily="34" charset="0"/>
              </a:rPr>
              <a:t>Fevereiro/2016</a:t>
            </a:r>
            <a:endParaRPr lang="pt-BR" sz="1050" b="1" dirty="0">
              <a:solidFill>
                <a:srgbClr val="70AD47">
                  <a:lumMod val="75000"/>
                </a:srgbClr>
              </a:solidFill>
              <a:latin typeface="Tahoma" pitchFamily="34" charset="0"/>
              <a:ea typeface="Tahoma" pitchFamily="34" charset="0"/>
              <a:cs typeface="Tahoma" pitchFamily="34" charset="0"/>
            </a:endParaRPr>
          </a:p>
        </p:txBody>
      </p:sp>
      <p:sp>
        <p:nvSpPr>
          <p:cNvPr id="9" name="Título 1"/>
          <p:cNvSpPr>
            <a:spLocks noGrp="1"/>
          </p:cNvSpPr>
          <p:nvPr>
            <p:ph type="title"/>
          </p:nvPr>
        </p:nvSpPr>
        <p:spPr>
          <a:xfrm>
            <a:off x="323528" y="-11885"/>
            <a:ext cx="7886700" cy="936104"/>
          </a:xfrm>
        </p:spPr>
        <p:txBody>
          <a:bodyPr>
            <a:normAutofit/>
          </a:bodyPr>
          <a:lstStyle/>
          <a:p>
            <a:pPr>
              <a:defRPr/>
            </a:pPr>
            <a:r>
              <a:rPr lang="pt-BR" sz="2400" b="1" cap="all" dirty="0">
                <a:solidFill>
                  <a:srgbClr val="9BBB59">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Sol do Oriente</a:t>
            </a:r>
          </a:p>
        </p:txBody>
      </p:sp>
      <p:pic>
        <p:nvPicPr>
          <p:cNvPr id="12390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3368" t="41730" r="56550" b="23685"/>
          <a:stretch/>
        </p:blipFill>
        <p:spPr bwMode="auto">
          <a:xfrm>
            <a:off x="5380931" y="1118865"/>
            <a:ext cx="3219712" cy="3117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31</a:t>
            </a:fld>
            <a:endParaRPr lang="pt-BR" dirty="0">
              <a:solidFill>
                <a:prstClr val="black">
                  <a:tint val="75000"/>
                </a:prstClr>
              </a:solidFill>
            </a:endParaRPr>
          </a:p>
        </p:txBody>
      </p:sp>
    </p:spTree>
    <p:extLst>
      <p:ext uri="{BB962C8B-B14F-4D97-AF65-F5344CB8AC3E}">
        <p14:creationId xmlns:p14="http://schemas.microsoft.com/office/powerpoint/2010/main" val="425154202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ubtítulo 2"/>
          <p:cNvSpPr txBox="1">
            <a:spLocks/>
          </p:cNvSpPr>
          <p:nvPr/>
        </p:nvSpPr>
        <p:spPr bwMode="auto">
          <a:xfrm>
            <a:off x="291811" y="910892"/>
            <a:ext cx="8518525" cy="5110396"/>
          </a:xfrm>
          <a:prstGeom prst="rect">
            <a:avLst/>
          </a:prstGeom>
          <a:noFill/>
          <a:ln>
            <a:noFill/>
          </a:ln>
          <a:extLst/>
        </p:spPr>
        <p:txBody>
          <a:bodyPr/>
          <a:lstStyle>
            <a:lvl1pPr marL="342900" indent="-342900" algn="just" defTabSz="914400" rtl="0" eaLnBrk="1" fontAlgn="base" latinLnBrk="0" hangingPunct="1">
              <a:lnSpc>
                <a:spcPct val="150000"/>
              </a:lnSpc>
              <a:spcBef>
                <a:spcPct val="20000"/>
              </a:spcBef>
              <a:spcAft>
                <a:spcPct val="0"/>
              </a:spcAft>
              <a:buFont typeface="Wingdings" pitchFamily="2" charset="2"/>
              <a:buChar char="Ø"/>
              <a:defRPr sz="2800" kern="1200">
                <a:solidFill>
                  <a:schemeClr val="accent3">
                    <a:lumMod val="50000"/>
                  </a:schemeClr>
                </a:solidFill>
                <a:latin typeface="Tahoma" pitchFamily="34" charset="0"/>
                <a:ea typeface="Tahoma" pitchFamily="34" charset="0"/>
                <a:cs typeface="Tahoma" pitchFamily="34" charset="0"/>
              </a:defRPr>
            </a:lvl1pPr>
            <a:lvl2pPr marL="742950" indent="-285750" algn="just" defTabSz="914400" rtl="0" eaLnBrk="1" fontAlgn="base" latinLnBrk="0" hangingPunct="1">
              <a:lnSpc>
                <a:spcPct val="150000"/>
              </a:lnSpc>
              <a:spcBef>
                <a:spcPct val="20000"/>
              </a:spcBef>
              <a:spcAft>
                <a:spcPct val="0"/>
              </a:spcAft>
              <a:buFont typeface="Arial" pitchFamily="34" charset="0"/>
              <a:buChar char="–"/>
              <a:defRPr sz="2800" kern="1200">
                <a:solidFill>
                  <a:schemeClr val="accent3">
                    <a:lumMod val="50000"/>
                  </a:schemeClr>
                </a:solidFill>
                <a:latin typeface="Tahoma" pitchFamily="34" charset="0"/>
                <a:ea typeface="Tahoma" pitchFamily="34" charset="0"/>
                <a:cs typeface="Tahoma" pitchFamily="34" charset="0"/>
              </a:defRPr>
            </a:lvl2pPr>
            <a:lvl3pPr marL="1143000" indent="-228600" algn="just" defTabSz="914400" rtl="0" eaLnBrk="1" fontAlgn="base" latinLnBrk="0" hangingPunct="1">
              <a:lnSpc>
                <a:spcPct val="150000"/>
              </a:lnSpc>
              <a:spcBef>
                <a:spcPct val="20000"/>
              </a:spcBef>
              <a:spcAft>
                <a:spcPct val="0"/>
              </a:spcAft>
              <a:buFont typeface="Arial" pitchFamily="34" charset="0"/>
              <a:buChar char="•"/>
              <a:defRPr sz="2400" kern="1200">
                <a:solidFill>
                  <a:schemeClr val="accent3">
                    <a:lumMod val="50000"/>
                  </a:schemeClr>
                </a:solidFill>
                <a:latin typeface="Tahoma" pitchFamily="34" charset="0"/>
                <a:ea typeface="Tahoma" pitchFamily="34" charset="0"/>
                <a:cs typeface="Tahoma" pitchFamily="34" charset="0"/>
              </a:defRPr>
            </a:lvl3pPr>
            <a:lvl4pPr marL="1600200" indent="-228600" algn="just" defTabSz="914400" rtl="0" eaLnBrk="1" fontAlgn="base" latinLnBrk="0" hangingPunct="1">
              <a:lnSpc>
                <a:spcPct val="150000"/>
              </a:lnSpc>
              <a:spcBef>
                <a:spcPct val="20000"/>
              </a:spcBef>
              <a:spcAft>
                <a:spcPct val="0"/>
              </a:spcAft>
              <a:buFont typeface="Arial" pitchFamily="34" charset="0"/>
              <a:buChar char="–"/>
              <a:defRPr sz="2000" kern="1200">
                <a:solidFill>
                  <a:schemeClr val="accent3">
                    <a:lumMod val="50000"/>
                  </a:schemeClr>
                </a:solidFill>
                <a:latin typeface="Tahoma" pitchFamily="34" charset="0"/>
                <a:ea typeface="Tahoma" pitchFamily="34" charset="0"/>
                <a:cs typeface="Tahoma" pitchFamily="34" charset="0"/>
              </a:defRPr>
            </a:lvl4pPr>
            <a:lvl5pPr marL="2057400" indent="-228600" algn="just" defTabSz="914400" rtl="0" eaLnBrk="1" fontAlgn="base" latinLnBrk="0" hangingPunct="1">
              <a:lnSpc>
                <a:spcPct val="150000"/>
              </a:lnSpc>
              <a:spcBef>
                <a:spcPct val="20000"/>
              </a:spcBef>
              <a:spcAft>
                <a:spcPct val="0"/>
              </a:spcAft>
              <a:buFont typeface="Arial" pitchFamily="34" charset="0"/>
              <a:buChar char="»"/>
              <a:defRPr sz="2000" kern="1200">
                <a:solidFill>
                  <a:schemeClr val="accent3">
                    <a:lumMod val="50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a:buNone/>
              <a:defRPr/>
            </a:pPr>
            <a:r>
              <a:rPr lang="pt-BR" sz="1050" b="1" dirty="0" smtClean="0">
                <a:solidFill>
                  <a:srgbClr val="9BBB59">
                    <a:lumMod val="50000"/>
                  </a:srgbClr>
                </a:solidFill>
              </a:rPr>
              <a:t>Incorporadora: </a:t>
            </a:r>
            <a:r>
              <a:rPr lang="pt-BR" sz="1050" dirty="0" smtClean="0">
                <a:solidFill>
                  <a:srgbClr val="9BBB59">
                    <a:lumMod val="50000"/>
                  </a:srgbClr>
                </a:solidFill>
              </a:rPr>
              <a:t>Valle Ribeiro</a:t>
            </a:r>
          </a:p>
          <a:p>
            <a:pPr marL="0" indent="0" algn="l">
              <a:buNone/>
              <a:defRPr/>
            </a:pPr>
            <a:r>
              <a:rPr lang="pt-BR" sz="1050" b="1" dirty="0" smtClean="0">
                <a:solidFill>
                  <a:srgbClr val="9BBB59">
                    <a:lumMod val="50000"/>
                  </a:srgbClr>
                </a:solidFill>
              </a:rPr>
              <a:t>Endereço</a:t>
            </a:r>
            <a:r>
              <a:rPr lang="pt-BR" sz="1050" dirty="0" smtClean="0">
                <a:solidFill>
                  <a:srgbClr val="9BBB59">
                    <a:lumMod val="50000"/>
                  </a:srgbClr>
                </a:solidFill>
              </a:rPr>
              <a:t>: </a:t>
            </a:r>
            <a:r>
              <a:rPr lang="pt-BR" sz="1050" dirty="0">
                <a:solidFill>
                  <a:srgbClr val="9BBB59">
                    <a:lumMod val="50000"/>
                  </a:srgbClr>
                </a:solidFill>
              </a:rPr>
              <a:t>Rua São </a:t>
            </a:r>
            <a:r>
              <a:rPr lang="pt-BR" sz="1050" dirty="0" smtClean="0">
                <a:solidFill>
                  <a:srgbClr val="9BBB59">
                    <a:lumMod val="50000"/>
                  </a:srgbClr>
                </a:solidFill>
              </a:rPr>
              <a:t>Paulo, 1.801 – </a:t>
            </a:r>
            <a:r>
              <a:rPr lang="pt-BR" sz="1050" dirty="0">
                <a:solidFill>
                  <a:srgbClr val="9BBB59">
                    <a:lumMod val="50000"/>
                  </a:srgbClr>
                </a:solidFill>
              </a:rPr>
              <a:t>Lourdes.</a:t>
            </a:r>
            <a:endParaRPr lang="pt-BR" sz="1050" dirty="0" smtClean="0">
              <a:solidFill>
                <a:srgbClr val="9BBB59">
                  <a:lumMod val="50000"/>
                </a:srgbClr>
              </a:solidFill>
            </a:endParaRPr>
          </a:p>
          <a:p>
            <a:pPr marL="0" indent="0" algn="l">
              <a:buNone/>
              <a:defRPr/>
            </a:pPr>
            <a:r>
              <a:rPr lang="pt-BR" sz="1050" b="1" dirty="0">
                <a:solidFill>
                  <a:srgbClr val="9BBB59">
                    <a:lumMod val="50000"/>
                  </a:srgbClr>
                </a:solidFill>
              </a:rPr>
              <a:t>Regiões</a:t>
            </a:r>
            <a:r>
              <a:rPr lang="pt-BR" sz="1050" dirty="0" smtClean="0">
                <a:solidFill>
                  <a:srgbClr val="9BBB59">
                    <a:lumMod val="50000"/>
                  </a:srgbClr>
                </a:solidFill>
              </a:rPr>
              <a:t>: </a:t>
            </a:r>
            <a:r>
              <a:rPr lang="pt-BR" sz="1050" dirty="0">
                <a:solidFill>
                  <a:srgbClr val="9BBB59">
                    <a:lumMod val="50000"/>
                  </a:srgbClr>
                </a:solidFill>
              </a:rPr>
              <a:t>Centro </a:t>
            </a:r>
            <a:r>
              <a:rPr lang="pt-BR" sz="1050" dirty="0" smtClean="0">
                <a:solidFill>
                  <a:srgbClr val="9BBB59">
                    <a:lumMod val="50000"/>
                  </a:srgbClr>
                </a:solidFill>
              </a:rPr>
              <a:t>Sul</a:t>
            </a:r>
          </a:p>
          <a:p>
            <a:pPr marL="0" indent="0" algn="l">
              <a:buNone/>
              <a:defRPr/>
            </a:pPr>
            <a:r>
              <a:rPr lang="pt-BR" sz="1050" b="1" dirty="0" smtClean="0">
                <a:solidFill>
                  <a:srgbClr val="9BBB59">
                    <a:lumMod val="50000"/>
                  </a:srgbClr>
                </a:solidFill>
              </a:rPr>
              <a:t>Configuração</a:t>
            </a:r>
            <a:r>
              <a:rPr lang="pt-BR" sz="1050" dirty="0">
                <a:solidFill>
                  <a:srgbClr val="9BBB59">
                    <a:lumMod val="50000"/>
                  </a:srgbClr>
                </a:solidFill>
              </a:rPr>
              <a:t>: </a:t>
            </a:r>
            <a:r>
              <a:rPr lang="pt-BR" sz="1050" dirty="0" smtClean="0">
                <a:solidFill>
                  <a:srgbClr val="9BBB59">
                    <a:lumMod val="50000"/>
                  </a:srgbClr>
                </a:solidFill>
              </a:rPr>
              <a:t>26 </a:t>
            </a:r>
            <a:r>
              <a:rPr lang="pt-BR" sz="1050" dirty="0">
                <a:solidFill>
                  <a:srgbClr val="9BBB59">
                    <a:lumMod val="50000"/>
                  </a:srgbClr>
                </a:solidFill>
              </a:rPr>
              <a:t>unidades </a:t>
            </a:r>
          </a:p>
          <a:p>
            <a:pPr marL="0" indent="0" algn="l">
              <a:buFont typeface="Wingdings" pitchFamily="2" charset="2"/>
              <a:buNone/>
              <a:defRPr/>
            </a:pPr>
            <a:r>
              <a:rPr lang="pt-BR" sz="1050" b="1" dirty="0" smtClean="0">
                <a:solidFill>
                  <a:srgbClr val="9BBB59">
                    <a:lumMod val="50000"/>
                  </a:srgbClr>
                </a:solidFill>
              </a:rPr>
              <a:t>Padrão: </a:t>
            </a:r>
            <a:r>
              <a:rPr lang="pt-BR" sz="1050" dirty="0" smtClean="0">
                <a:solidFill>
                  <a:srgbClr val="9BBB59">
                    <a:lumMod val="50000"/>
                  </a:srgbClr>
                </a:solidFill>
              </a:rPr>
              <a:t>Alto</a:t>
            </a:r>
            <a:endParaRPr lang="pt-BR" sz="1050" dirty="0">
              <a:solidFill>
                <a:srgbClr val="9BBB59">
                  <a:lumMod val="50000"/>
                </a:srgbClr>
              </a:solidFill>
            </a:endParaRPr>
          </a:p>
          <a:p>
            <a:pPr marL="0" indent="0" algn="l">
              <a:buFont typeface="Wingdings" pitchFamily="2" charset="2"/>
              <a:buNone/>
              <a:defRPr/>
            </a:pPr>
            <a:r>
              <a:rPr lang="pt-BR" sz="1050" b="1" dirty="0">
                <a:solidFill>
                  <a:srgbClr val="9BBB59">
                    <a:lumMod val="50000"/>
                  </a:srgbClr>
                </a:solidFill>
              </a:rPr>
              <a:t>VGV Lançado</a:t>
            </a:r>
            <a:r>
              <a:rPr lang="pt-BR" sz="1050" dirty="0" smtClean="0">
                <a:solidFill>
                  <a:srgbClr val="9BBB59">
                    <a:lumMod val="50000"/>
                  </a:srgbClr>
                </a:solidFill>
              </a:rPr>
              <a:t>:</a:t>
            </a:r>
            <a:r>
              <a:rPr lang="pt-BR" sz="1050" dirty="0" smtClean="0">
                <a:solidFill>
                  <a:srgbClr val="A5A5A5">
                    <a:lumMod val="50000"/>
                  </a:srgbClr>
                </a:solidFill>
              </a:rPr>
              <a:t> </a:t>
            </a:r>
            <a:r>
              <a:rPr lang="pt-BR" sz="1050" dirty="0" smtClean="0">
                <a:solidFill>
                  <a:srgbClr val="9BBB59">
                    <a:lumMod val="50000"/>
                  </a:srgbClr>
                </a:solidFill>
              </a:rPr>
              <a:t>R</a:t>
            </a:r>
            <a:r>
              <a:rPr lang="pt-BR" sz="1050" dirty="0">
                <a:solidFill>
                  <a:srgbClr val="9BBB59">
                    <a:lumMod val="50000"/>
                  </a:srgbClr>
                </a:solidFill>
              </a:rPr>
              <a:t>$ </a:t>
            </a:r>
            <a:r>
              <a:rPr lang="pt-BR" sz="1050" dirty="0" smtClean="0">
                <a:solidFill>
                  <a:srgbClr val="9BBB59">
                    <a:lumMod val="50000"/>
                  </a:srgbClr>
                </a:solidFill>
              </a:rPr>
              <a:t>19,8 milhões</a:t>
            </a:r>
          </a:p>
          <a:p>
            <a:pPr marL="0" indent="0" algn="l">
              <a:buFont typeface="Wingdings" pitchFamily="2" charset="2"/>
              <a:buNone/>
              <a:defRPr/>
            </a:pPr>
            <a:endParaRPr lang="pt-BR" sz="1050" dirty="0">
              <a:solidFill>
                <a:srgbClr val="9BBB59">
                  <a:lumMod val="50000"/>
                </a:srgbClr>
              </a:solidFill>
            </a:endParaRPr>
          </a:p>
          <a:p>
            <a:pPr marL="0" indent="0" algn="l">
              <a:buNone/>
              <a:defRPr/>
            </a:pPr>
            <a:r>
              <a:rPr lang="pt-BR" sz="1050" b="1" dirty="0">
                <a:solidFill>
                  <a:srgbClr val="9BBB59">
                    <a:lumMod val="50000"/>
                  </a:srgbClr>
                </a:solidFill>
              </a:rPr>
              <a:t>Configuração do apartamento </a:t>
            </a:r>
            <a:r>
              <a:rPr lang="pt-BR" sz="1050" b="1" dirty="0" smtClean="0">
                <a:solidFill>
                  <a:srgbClr val="9BBB59">
                    <a:lumMod val="50000"/>
                  </a:srgbClr>
                </a:solidFill>
              </a:rPr>
              <a:t>(2 </a:t>
            </a:r>
            <a:r>
              <a:rPr lang="pt-BR" sz="1050" b="1" dirty="0">
                <a:solidFill>
                  <a:srgbClr val="9BBB59">
                    <a:lumMod val="50000"/>
                  </a:srgbClr>
                </a:solidFill>
              </a:rPr>
              <a:t>dormitórios):</a:t>
            </a:r>
          </a:p>
          <a:p>
            <a:pPr marL="0" indent="0" algn="l">
              <a:buNone/>
              <a:defRPr/>
            </a:pPr>
            <a:r>
              <a:rPr lang="pt-BR" sz="1050" dirty="0">
                <a:solidFill>
                  <a:srgbClr val="9BBB59">
                    <a:lumMod val="50000"/>
                  </a:srgbClr>
                </a:solidFill>
              </a:rPr>
              <a:t>Número de vagas de garagem: </a:t>
            </a:r>
            <a:r>
              <a:rPr lang="pt-BR" sz="1050" dirty="0" smtClean="0">
                <a:solidFill>
                  <a:srgbClr val="9BBB59">
                    <a:lumMod val="50000"/>
                  </a:srgbClr>
                </a:solidFill>
              </a:rPr>
              <a:t>1</a:t>
            </a:r>
            <a:endParaRPr lang="pt-BR" sz="1050" dirty="0">
              <a:solidFill>
                <a:srgbClr val="9BBB59">
                  <a:lumMod val="50000"/>
                </a:srgbClr>
              </a:solidFill>
            </a:endParaRPr>
          </a:p>
          <a:p>
            <a:pPr marL="0" indent="0" algn="l">
              <a:buNone/>
              <a:defRPr/>
            </a:pPr>
            <a:r>
              <a:rPr lang="pt-BR" sz="1050" dirty="0">
                <a:solidFill>
                  <a:srgbClr val="9BBB59">
                    <a:lumMod val="50000"/>
                  </a:srgbClr>
                </a:solidFill>
              </a:rPr>
              <a:t>Metragem privativa: </a:t>
            </a:r>
            <a:r>
              <a:rPr lang="pt-BR" sz="1050" dirty="0" smtClean="0">
                <a:solidFill>
                  <a:srgbClr val="9BBB59">
                    <a:lumMod val="50000"/>
                  </a:srgbClr>
                </a:solidFill>
              </a:rPr>
              <a:t>59 </a:t>
            </a:r>
            <a:r>
              <a:rPr lang="pt-BR" sz="1050" dirty="0">
                <a:solidFill>
                  <a:srgbClr val="9BBB59">
                    <a:lumMod val="50000"/>
                  </a:srgbClr>
                </a:solidFill>
              </a:rPr>
              <a:t>m²</a:t>
            </a:r>
          </a:p>
          <a:p>
            <a:pPr marL="0" indent="0" algn="l">
              <a:buNone/>
              <a:defRPr/>
            </a:pPr>
            <a:endParaRPr lang="pt-BR" sz="1050" b="1" dirty="0" smtClean="0">
              <a:solidFill>
                <a:srgbClr val="9BBB59">
                  <a:lumMod val="50000"/>
                </a:srgbClr>
              </a:solidFill>
            </a:endParaRPr>
          </a:p>
          <a:p>
            <a:pPr marL="0" indent="0" algn="l">
              <a:buNone/>
              <a:defRPr/>
            </a:pPr>
            <a:r>
              <a:rPr lang="pt-BR" sz="1050" b="1" dirty="0" smtClean="0">
                <a:solidFill>
                  <a:srgbClr val="9BBB59">
                    <a:lumMod val="50000"/>
                  </a:srgbClr>
                </a:solidFill>
              </a:rPr>
              <a:t>Configuração </a:t>
            </a:r>
            <a:r>
              <a:rPr lang="pt-BR" sz="1050" b="1" dirty="0">
                <a:solidFill>
                  <a:srgbClr val="9BBB59">
                    <a:lumMod val="50000"/>
                  </a:srgbClr>
                </a:solidFill>
              </a:rPr>
              <a:t>do </a:t>
            </a:r>
            <a:r>
              <a:rPr lang="pt-BR" sz="1050" b="1" dirty="0" smtClean="0">
                <a:solidFill>
                  <a:srgbClr val="9BBB59">
                    <a:lumMod val="50000"/>
                  </a:srgbClr>
                </a:solidFill>
              </a:rPr>
              <a:t>apartamento (3 dormitórios</a:t>
            </a:r>
            <a:r>
              <a:rPr lang="pt-BR" sz="1050" b="1" dirty="0">
                <a:solidFill>
                  <a:srgbClr val="9BBB59">
                    <a:lumMod val="50000"/>
                  </a:srgbClr>
                </a:solidFill>
              </a:rPr>
              <a:t>):</a:t>
            </a:r>
          </a:p>
          <a:p>
            <a:pPr marL="0" indent="0" algn="l">
              <a:buNone/>
              <a:defRPr/>
            </a:pPr>
            <a:r>
              <a:rPr lang="pt-BR" sz="1050" dirty="0">
                <a:solidFill>
                  <a:srgbClr val="9BBB59">
                    <a:lumMod val="50000"/>
                  </a:srgbClr>
                </a:solidFill>
              </a:rPr>
              <a:t>Número de vagas de garagem: 2</a:t>
            </a:r>
          </a:p>
          <a:p>
            <a:pPr marL="0" indent="0" algn="l">
              <a:buNone/>
              <a:defRPr/>
            </a:pPr>
            <a:r>
              <a:rPr lang="pt-BR" sz="1050" dirty="0">
                <a:solidFill>
                  <a:srgbClr val="9BBB59">
                    <a:lumMod val="50000"/>
                  </a:srgbClr>
                </a:solidFill>
              </a:rPr>
              <a:t>Metragem privativa: </a:t>
            </a:r>
            <a:r>
              <a:rPr lang="pt-BR" sz="1050" dirty="0" smtClean="0">
                <a:solidFill>
                  <a:srgbClr val="9BBB59">
                    <a:lumMod val="50000"/>
                  </a:srgbClr>
                </a:solidFill>
              </a:rPr>
              <a:t>111 </a:t>
            </a:r>
            <a:r>
              <a:rPr lang="pt-BR" sz="1050" dirty="0">
                <a:solidFill>
                  <a:srgbClr val="9BBB59">
                    <a:lumMod val="50000"/>
                  </a:srgbClr>
                </a:solidFill>
              </a:rPr>
              <a:t>m²</a:t>
            </a:r>
          </a:p>
          <a:p>
            <a:pPr marL="0" indent="0" algn="l">
              <a:buFont typeface="Wingdings" pitchFamily="2" charset="2"/>
              <a:buNone/>
              <a:defRPr/>
            </a:pPr>
            <a:endParaRPr lang="pt-BR" sz="1050" dirty="0">
              <a:solidFill>
                <a:srgbClr val="9BBB59">
                  <a:lumMod val="50000"/>
                </a:srgbClr>
              </a:solidFill>
            </a:endParaRPr>
          </a:p>
          <a:p>
            <a:pPr marL="0" indent="0" algn="l">
              <a:buFont typeface="Wingdings" pitchFamily="2" charset="2"/>
              <a:buNone/>
              <a:defRPr/>
            </a:pPr>
            <a:r>
              <a:rPr lang="pt-BR" sz="1050" b="1" dirty="0">
                <a:solidFill>
                  <a:srgbClr val="9BBB59">
                    <a:lumMod val="50000"/>
                  </a:srgbClr>
                </a:solidFill>
              </a:rPr>
              <a:t>Descrição das áreas comuns</a:t>
            </a:r>
            <a:r>
              <a:rPr lang="pt-BR" sz="1050" b="1" dirty="0" smtClean="0">
                <a:solidFill>
                  <a:srgbClr val="9BBB59">
                    <a:lumMod val="50000"/>
                  </a:srgbClr>
                </a:solidFill>
              </a:rPr>
              <a:t>:</a:t>
            </a:r>
          </a:p>
          <a:p>
            <a:pPr marL="0" indent="0" algn="l">
              <a:buFont typeface="Wingdings" pitchFamily="2" charset="2"/>
              <a:buNone/>
              <a:defRPr/>
            </a:pPr>
            <a:r>
              <a:rPr lang="pt-BR" sz="1050" dirty="0" smtClean="0">
                <a:solidFill>
                  <a:srgbClr val="9BBB59">
                    <a:lumMod val="50000"/>
                  </a:srgbClr>
                </a:solidFill>
              </a:rPr>
              <a:t>Espaço Gourmet, Salão de Festas, Piscina, Salão de Jogos e Fitness.</a:t>
            </a:r>
            <a:endParaRPr lang="pt-BR" sz="1050" dirty="0">
              <a:solidFill>
                <a:srgbClr val="9BBB59">
                  <a:lumMod val="50000"/>
                </a:srgbClr>
              </a:solidFill>
            </a:endParaRPr>
          </a:p>
          <a:p>
            <a:pPr marL="0" indent="0" algn="l">
              <a:buFont typeface="Wingdings" pitchFamily="2" charset="2"/>
              <a:buNone/>
              <a:defRPr/>
            </a:pPr>
            <a:endParaRPr lang="pt-BR" sz="1050" dirty="0" smtClean="0">
              <a:solidFill>
                <a:srgbClr val="9BBB59">
                  <a:lumMod val="50000"/>
                </a:srgbClr>
              </a:solidFill>
            </a:endParaRPr>
          </a:p>
          <a:p>
            <a:pPr marL="0" indent="0" algn="l">
              <a:buFont typeface="Wingdings" pitchFamily="2" charset="2"/>
              <a:buNone/>
              <a:defRPr/>
            </a:pPr>
            <a:endParaRPr lang="pt-BR" sz="1050" dirty="0">
              <a:solidFill>
                <a:srgbClr val="9BBB59">
                  <a:lumMod val="50000"/>
                </a:srgbClr>
              </a:solidFill>
            </a:endParaRPr>
          </a:p>
          <a:p>
            <a:pPr marL="0" indent="0" algn="l">
              <a:buFont typeface="Wingdings" pitchFamily="2" charset="2"/>
              <a:buNone/>
              <a:defRPr/>
            </a:pPr>
            <a:endParaRPr lang="pt-BR" sz="1050" b="1" dirty="0">
              <a:solidFill>
                <a:srgbClr val="9BBB59">
                  <a:lumMod val="50000"/>
                </a:srgbClr>
              </a:solidFill>
            </a:endParaRPr>
          </a:p>
          <a:p>
            <a:pPr marL="0" indent="0" algn="l">
              <a:buFont typeface="Wingdings" pitchFamily="2" charset="2"/>
              <a:buNone/>
              <a:defRPr/>
            </a:pPr>
            <a:endParaRPr lang="pt-BR" sz="1050" b="1" dirty="0">
              <a:solidFill>
                <a:srgbClr val="9BBB59">
                  <a:lumMod val="50000"/>
                </a:srgbClr>
              </a:solidFill>
            </a:endParaRPr>
          </a:p>
          <a:p>
            <a:pPr marL="0" indent="0" algn="l">
              <a:buFont typeface="Wingdings" pitchFamily="2" charset="2"/>
              <a:buNone/>
              <a:defRPr/>
            </a:pPr>
            <a:endParaRPr lang="pt-BR" sz="1050" b="1" dirty="0" smtClean="0">
              <a:solidFill>
                <a:srgbClr val="9BBB59">
                  <a:lumMod val="50000"/>
                </a:srgbClr>
              </a:solidFill>
            </a:endParaRPr>
          </a:p>
        </p:txBody>
      </p:sp>
      <p:sp>
        <p:nvSpPr>
          <p:cNvPr id="8" name="CaixaDeTexto 7"/>
          <p:cNvSpPr txBox="1"/>
          <p:nvPr/>
        </p:nvSpPr>
        <p:spPr>
          <a:xfrm>
            <a:off x="5076198" y="5292887"/>
            <a:ext cx="3186113" cy="254000"/>
          </a:xfrm>
          <a:prstGeom prst="rect">
            <a:avLst/>
          </a:prstGeom>
          <a:noFill/>
        </p:spPr>
        <p:txBody>
          <a:bodyPr>
            <a:spAutoFit/>
          </a:bodyPr>
          <a:lstStyle/>
          <a:p>
            <a:pPr algn="r">
              <a:defRPr/>
            </a:pPr>
            <a:r>
              <a:rPr lang="pt-BR" sz="1050" b="1" dirty="0" smtClean="0">
                <a:solidFill>
                  <a:srgbClr val="70AD47">
                    <a:lumMod val="75000"/>
                  </a:srgbClr>
                </a:solidFill>
                <a:latin typeface="Tahoma" pitchFamily="34" charset="0"/>
                <a:ea typeface="Tahoma" pitchFamily="34" charset="0"/>
                <a:cs typeface="Tahoma" pitchFamily="34" charset="0"/>
              </a:rPr>
              <a:t>Lançamento: Fevereiro/2016</a:t>
            </a:r>
            <a:endParaRPr lang="pt-BR" sz="1050" b="1" dirty="0">
              <a:solidFill>
                <a:srgbClr val="70AD47">
                  <a:lumMod val="75000"/>
                </a:srgbClr>
              </a:solidFill>
              <a:latin typeface="Tahoma" pitchFamily="34" charset="0"/>
              <a:ea typeface="Tahoma" pitchFamily="34" charset="0"/>
              <a:cs typeface="Tahoma" pitchFamily="34" charset="0"/>
            </a:endParaRPr>
          </a:p>
        </p:txBody>
      </p:sp>
      <p:sp>
        <p:nvSpPr>
          <p:cNvPr id="9" name="Título 1"/>
          <p:cNvSpPr>
            <a:spLocks noGrp="1"/>
          </p:cNvSpPr>
          <p:nvPr>
            <p:ph type="title"/>
          </p:nvPr>
        </p:nvSpPr>
        <p:spPr>
          <a:xfrm>
            <a:off x="323528" y="-11885"/>
            <a:ext cx="7886700" cy="936104"/>
          </a:xfrm>
        </p:spPr>
        <p:txBody>
          <a:bodyPr>
            <a:normAutofit/>
          </a:bodyPr>
          <a:lstStyle/>
          <a:p>
            <a:pPr>
              <a:defRPr/>
            </a:pPr>
            <a:r>
              <a:rPr lang="pt-BR" sz="2400" b="1" cap="all" dirty="0">
                <a:solidFill>
                  <a:srgbClr val="9BBB59">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Viva Lourdes</a:t>
            </a:r>
          </a:p>
        </p:txBody>
      </p:sp>
      <p:pic>
        <p:nvPicPr>
          <p:cNvPr id="12493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9343" t="18511" r="41397" b="21574"/>
          <a:stretch/>
        </p:blipFill>
        <p:spPr bwMode="auto">
          <a:xfrm>
            <a:off x="5756618" y="910892"/>
            <a:ext cx="2505693" cy="4381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32</a:t>
            </a:fld>
            <a:endParaRPr lang="pt-BR" dirty="0">
              <a:solidFill>
                <a:prstClr val="black">
                  <a:tint val="75000"/>
                </a:prstClr>
              </a:solidFill>
            </a:endParaRPr>
          </a:p>
        </p:txBody>
      </p:sp>
    </p:spTree>
    <p:extLst>
      <p:ext uri="{BB962C8B-B14F-4D97-AF65-F5344CB8AC3E}">
        <p14:creationId xmlns:p14="http://schemas.microsoft.com/office/powerpoint/2010/main" val="218267054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Subtítulo 2"/>
          <p:cNvSpPr txBox="1">
            <a:spLocks/>
          </p:cNvSpPr>
          <p:nvPr/>
        </p:nvSpPr>
        <p:spPr bwMode="auto">
          <a:xfrm>
            <a:off x="291811" y="910892"/>
            <a:ext cx="8518525" cy="5110396"/>
          </a:xfrm>
          <a:prstGeom prst="rect">
            <a:avLst/>
          </a:prstGeom>
          <a:noFill/>
          <a:ln>
            <a:noFill/>
          </a:ln>
          <a:extLst/>
        </p:spPr>
        <p:txBody>
          <a:bodyPr/>
          <a:lstStyle>
            <a:lvl1pPr marL="342900" indent="-342900" algn="just" defTabSz="914400" rtl="0" eaLnBrk="1" fontAlgn="base" latinLnBrk="0" hangingPunct="1">
              <a:lnSpc>
                <a:spcPct val="150000"/>
              </a:lnSpc>
              <a:spcBef>
                <a:spcPct val="20000"/>
              </a:spcBef>
              <a:spcAft>
                <a:spcPct val="0"/>
              </a:spcAft>
              <a:buFont typeface="Wingdings" pitchFamily="2" charset="2"/>
              <a:buChar char="Ø"/>
              <a:defRPr sz="2800" kern="1200">
                <a:solidFill>
                  <a:schemeClr val="accent3">
                    <a:lumMod val="50000"/>
                  </a:schemeClr>
                </a:solidFill>
                <a:latin typeface="Tahoma" pitchFamily="34" charset="0"/>
                <a:ea typeface="Tahoma" pitchFamily="34" charset="0"/>
                <a:cs typeface="Tahoma" pitchFamily="34" charset="0"/>
              </a:defRPr>
            </a:lvl1pPr>
            <a:lvl2pPr marL="742950" indent="-285750" algn="just" defTabSz="914400" rtl="0" eaLnBrk="1" fontAlgn="base" latinLnBrk="0" hangingPunct="1">
              <a:lnSpc>
                <a:spcPct val="150000"/>
              </a:lnSpc>
              <a:spcBef>
                <a:spcPct val="20000"/>
              </a:spcBef>
              <a:spcAft>
                <a:spcPct val="0"/>
              </a:spcAft>
              <a:buFont typeface="Arial" pitchFamily="34" charset="0"/>
              <a:buChar char="–"/>
              <a:defRPr sz="2800" kern="1200">
                <a:solidFill>
                  <a:schemeClr val="accent3">
                    <a:lumMod val="50000"/>
                  </a:schemeClr>
                </a:solidFill>
                <a:latin typeface="Tahoma" pitchFamily="34" charset="0"/>
                <a:ea typeface="Tahoma" pitchFamily="34" charset="0"/>
                <a:cs typeface="Tahoma" pitchFamily="34" charset="0"/>
              </a:defRPr>
            </a:lvl2pPr>
            <a:lvl3pPr marL="1143000" indent="-228600" algn="just" defTabSz="914400" rtl="0" eaLnBrk="1" fontAlgn="base" latinLnBrk="0" hangingPunct="1">
              <a:lnSpc>
                <a:spcPct val="150000"/>
              </a:lnSpc>
              <a:spcBef>
                <a:spcPct val="20000"/>
              </a:spcBef>
              <a:spcAft>
                <a:spcPct val="0"/>
              </a:spcAft>
              <a:buFont typeface="Arial" pitchFamily="34" charset="0"/>
              <a:buChar char="•"/>
              <a:defRPr sz="2400" kern="1200">
                <a:solidFill>
                  <a:schemeClr val="accent3">
                    <a:lumMod val="50000"/>
                  </a:schemeClr>
                </a:solidFill>
                <a:latin typeface="Tahoma" pitchFamily="34" charset="0"/>
                <a:ea typeface="Tahoma" pitchFamily="34" charset="0"/>
                <a:cs typeface="Tahoma" pitchFamily="34" charset="0"/>
              </a:defRPr>
            </a:lvl3pPr>
            <a:lvl4pPr marL="1600200" indent="-228600" algn="just" defTabSz="914400" rtl="0" eaLnBrk="1" fontAlgn="base" latinLnBrk="0" hangingPunct="1">
              <a:lnSpc>
                <a:spcPct val="150000"/>
              </a:lnSpc>
              <a:spcBef>
                <a:spcPct val="20000"/>
              </a:spcBef>
              <a:spcAft>
                <a:spcPct val="0"/>
              </a:spcAft>
              <a:buFont typeface="Arial" pitchFamily="34" charset="0"/>
              <a:buChar char="–"/>
              <a:defRPr sz="2000" kern="1200">
                <a:solidFill>
                  <a:schemeClr val="accent3">
                    <a:lumMod val="50000"/>
                  </a:schemeClr>
                </a:solidFill>
                <a:latin typeface="Tahoma" pitchFamily="34" charset="0"/>
                <a:ea typeface="Tahoma" pitchFamily="34" charset="0"/>
                <a:cs typeface="Tahoma" pitchFamily="34" charset="0"/>
              </a:defRPr>
            </a:lvl4pPr>
            <a:lvl5pPr marL="2057400" indent="-228600" algn="just" defTabSz="914400" rtl="0" eaLnBrk="1" fontAlgn="base" latinLnBrk="0" hangingPunct="1">
              <a:lnSpc>
                <a:spcPct val="150000"/>
              </a:lnSpc>
              <a:spcBef>
                <a:spcPct val="20000"/>
              </a:spcBef>
              <a:spcAft>
                <a:spcPct val="0"/>
              </a:spcAft>
              <a:buFont typeface="Arial" pitchFamily="34" charset="0"/>
              <a:buChar char="»"/>
              <a:defRPr sz="2000" kern="1200">
                <a:solidFill>
                  <a:schemeClr val="accent3">
                    <a:lumMod val="50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a:buNone/>
              <a:defRPr/>
            </a:pPr>
            <a:r>
              <a:rPr lang="pt-BR" sz="1050" b="1" dirty="0">
                <a:solidFill>
                  <a:srgbClr val="9BBB59">
                    <a:lumMod val="50000"/>
                  </a:srgbClr>
                </a:solidFill>
              </a:rPr>
              <a:t>Incorporadora:</a:t>
            </a:r>
            <a:r>
              <a:rPr lang="pt-BR" sz="1050" dirty="0">
                <a:solidFill>
                  <a:srgbClr val="9BBB59">
                    <a:lumMod val="50000"/>
                  </a:srgbClr>
                </a:solidFill>
              </a:rPr>
              <a:t> Cyrela/ Patrimar</a:t>
            </a:r>
            <a:endParaRPr lang="pt-BR" sz="1050" dirty="0" smtClean="0">
              <a:solidFill>
                <a:srgbClr val="9BBB59">
                  <a:lumMod val="50000"/>
                </a:srgbClr>
              </a:solidFill>
            </a:endParaRPr>
          </a:p>
          <a:p>
            <a:pPr marL="0" indent="0" algn="l">
              <a:buNone/>
              <a:defRPr/>
            </a:pPr>
            <a:r>
              <a:rPr lang="pt-BR" sz="1050" b="1" dirty="0" smtClean="0">
                <a:solidFill>
                  <a:srgbClr val="9BBB59">
                    <a:lumMod val="50000"/>
                  </a:srgbClr>
                </a:solidFill>
              </a:rPr>
              <a:t>Endereço</a:t>
            </a:r>
            <a:r>
              <a:rPr lang="pt-BR" sz="1050" dirty="0" smtClean="0">
                <a:solidFill>
                  <a:srgbClr val="9BBB59">
                    <a:lumMod val="50000"/>
                  </a:srgbClr>
                </a:solidFill>
              </a:rPr>
              <a:t>: </a:t>
            </a:r>
            <a:r>
              <a:rPr lang="pt-BR" sz="1050" dirty="0">
                <a:solidFill>
                  <a:srgbClr val="9BBB59">
                    <a:lumMod val="50000"/>
                  </a:srgbClr>
                </a:solidFill>
              </a:rPr>
              <a:t>Avenida Barbacena– Santo Agostinho</a:t>
            </a:r>
            <a:r>
              <a:rPr lang="pt-BR" sz="1050" dirty="0" smtClean="0">
                <a:solidFill>
                  <a:srgbClr val="9BBB59">
                    <a:lumMod val="50000"/>
                  </a:srgbClr>
                </a:solidFill>
              </a:rPr>
              <a:t>.</a:t>
            </a:r>
          </a:p>
          <a:p>
            <a:pPr marL="0" indent="0" algn="l">
              <a:buNone/>
              <a:defRPr/>
            </a:pPr>
            <a:r>
              <a:rPr lang="pt-BR" sz="1050" b="1" dirty="0">
                <a:solidFill>
                  <a:srgbClr val="9BBB59">
                    <a:lumMod val="50000"/>
                  </a:srgbClr>
                </a:solidFill>
              </a:rPr>
              <a:t>Regiões</a:t>
            </a:r>
            <a:r>
              <a:rPr lang="pt-BR" sz="1050" dirty="0" smtClean="0">
                <a:solidFill>
                  <a:srgbClr val="9BBB59">
                    <a:lumMod val="50000"/>
                  </a:srgbClr>
                </a:solidFill>
              </a:rPr>
              <a:t>: Centro Sul</a:t>
            </a:r>
          </a:p>
          <a:p>
            <a:pPr marL="0" indent="0" algn="l">
              <a:buNone/>
              <a:defRPr/>
            </a:pPr>
            <a:r>
              <a:rPr lang="pt-BR" sz="1050" b="1" dirty="0" smtClean="0">
                <a:solidFill>
                  <a:srgbClr val="9BBB59">
                    <a:lumMod val="50000"/>
                  </a:srgbClr>
                </a:solidFill>
              </a:rPr>
              <a:t>Configuração</a:t>
            </a:r>
            <a:r>
              <a:rPr lang="pt-BR" sz="1050" dirty="0">
                <a:solidFill>
                  <a:srgbClr val="9BBB59">
                    <a:lumMod val="50000"/>
                  </a:srgbClr>
                </a:solidFill>
              </a:rPr>
              <a:t>: </a:t>
            </a:r>
            <a:r>
              <a:rPr lang="pt-BR" sz="1050" dirty="0" smtClean="0">
                <a:solidFill>
                  <a:srgbClr val="9BBB59">
                    <a:lumMod val="50000"/>
                  </a:srgbClr>
                </a:solidFill>
              </a:rPr>
              <a:t>136 </a:t>
            </a:r>
            <a:r>
              <a:rPr lang="pt-BR" sz="1050" dirty="0">
                <a:solidFill>
                  <a:srgbClr val="9BBB59">
                    <a:lumMod val="50000"/>
                  </a:srgbClr>
                </a:solidFill>
              </a:rPr>
              <a:t>unidades </a:t>
            </a:r>
          </a:p>
          <a:p>
            <a:pPr marL="0" indent="0" algn="l">
              <a:buFont typeface="Wingdings" pitchFamily="2" charset="2"/>
              <a:buNone/>
              <a:defRPr/>
            </a:pPr>
            <a:r>
              <a:rPr lang="pt-BR" sz="1050" b="1" dirty="0" smtClean="0">
                <a:solidFill>
                  <a:srgbClr val="9BBB59">
                    <a:lumMod val="50000"/>
                  </a:srgbClr>
                </a:solidFill>
              </a:rPr>
              <a:t>Padrão: </a:t>
            </a:r>
            <a:r>
              <a:rPr lang="pt-BR" sz="1050" dirty="0" smtClean="0">
                <a:solidFill>
                  <a:srgbClr val="9BBB59">
                    <a:lumMod val="50000"/>
                  </a:srgbClr>
                </a:solidFill>
              </a:rPr>
              <a:t>Alto +</a:t>
            </a:r>
            <a:endParaRPr lang="pt-BR" sz="1050" dirty="0">
              <a:solidFill>
                <a:srgbClr val="9BBB59">
                  <a:lumMod val="50000"/>
                </a:srgbClr>
              </a:solidFill>
            </a:endParaRPr>
          </a:p>
          <a:p>
            <a:pPr marL="0" indent="0" algn="l">
              <a:buFont typeface="Wingdings" pitchFamily="2" charset="2"/>
              <a:buNone/>
              <a:defRPr/>
            </a:pPr>
            <a:r>
              <a:rPr lang="pt-BR" sz="1050" b="1" dirty="0">
                <a:solidFill>
                  <a:srgbClr val="9BBB59">
                    <a:lumMod val="50000"/>
                  </a:srgbClr>
                </a:solidFill>
              </a:rPr>
              <a:t>VGV Lançado</a:t>
            </a:r>
            <a:r>
              <a:rPr lang="pt-BR" sz="1050" dirty="0" smtClean="0">
                <a:solidFill>
                  <a:srgbClr val="9BBB59">
                    <a:lumMod val="50000"/>
                  </a:srgbClr>
                </a:solidFill>
              </a:rPr>
              <a:t>:</a:t>
            </a:r>
            <a:r>
              <a:rPr lang="pt-BR" sz="1050" dirty="0" smtClean="0">
                <a:solidFill>
                  <a:srgbClr val="A5A5A5">
                    <a:lumMod val="50000"/>
                  </a:srgbClr>
                </a:solidFill>
              </a:rPr>
              <a:t> </a:t>
            </a:r>
            <a:r>
              <a:rPr lang="pt-BR" sz="1050" dirty="0" smtClean="0">
                <a:solidFill>
                  <a:srgbClr val="9BBB59">
                    <a:lumMod val="50000"/>
                  </a:srgbClr>
                </a:solidFill>
              </a:rPr>
              <a:t>R</a:t>
            </a:r>
            <a:r>
              <a:rPr lang="pt-BR" sz="1050" dirty="0">
                <a:solidFill>
                  <a:srgbClr val="9BBB59">
                    <a:lumMod val="50000"/>
                  </a:srgbClr>
                </a:solidFill>
              </a:rPr>
              <a:t>$ </a:t>
            </a:r>
            <a:r>
              <a:rPr lang="pt-BR" sz="1050" dirty="0" smtClean="0">
                <a:solidFill>
                  <a:srgbClr val="9BBB59">
                    <a:lumMod val="50000"/>
                  </a:srgbClr>
                </a:solidFill>
              </a:rPr>
              <a:t>89 milhões</a:t>
            </a:r>
          </a:p>
          <a:p>
            <a:pPr marL="0" indent="0" algn="l">
              <a:buFont typeface="Wingdings" pitchFamily="2" charset="2"/>
              <a:buNone/>
              <a:defRPr/>
            </a:pPr>
            <a:endParaRPr lang="pt-BR" sz="1050" dirty="0">
              <a:solidFill>
                <a:srgbClr val="9BBB59">
                  <a:lumMod val="50000"/>
                </a:srgbClr>
              </a:solidFill>
            </a:endParaRPr>
          </a:p>
          <a:p>
            <a:pPr marL="0" indent="0" algn="l">
              <a:buNone/>
              <a:defRPr/>
            </a:pPr>
            <a:r>
              <a:rPr lang="pt-BR" sz="1050" b="1" dirty="0" smtClean="0">
                <a:solidFill>
                  <a:srgbClr val="9BBB59">
                    <a:lumMod val="50000"/>
                  </a:srgbClr>
                </a:solidFill>
              </a:rPr>
              <a:t>Configuração das salas:</a:t>
            </a:r>
            <a:endParaRPr lang="pt-BR" sz="1050" b="1" dirty="0">
              <a:solidFill>
                <a:srgbClr val="9BBB59">
                  <a:lumMod val="50000"/>
                </a:srgbClr>
              </a:solidFill>
            </a:endParaRPr>
          </a:p>
          <a:p>
            <a:pPr marL="0" indent="0" algn="l">
              <a:buNone/>
              <a:defRPr/>
            </a:pPr>
            <a:r>
              <a:rPr lang="pt-BR" sz="1050" dirty="0" smtClean="0">
                <a:solidFill>
                  <a:srgbClr val="9BBB59">
                    <a:lumMod val="50000"/>
                  </a:srgbClr>
                </a:solidFill>
              </a:rPr>
              <a:t>Metragem </a:t>
            </a:r>
            <a:r>
              <a:rPr lang="pt-BR" sz="1050" dirty="0">
                <a:solidFill>
                  <a:srgbClr val="9BBB59">
                    <a:lumMod val="50000"/>
                  </a:srgbClr>
                </a:solidFill>
              </a:rPr>
              <a:t>privativa: </a:t>
            </a:r>
            <a:r>
              <a:rPr lang="pt-BR" sz="1050" dirty="0" smtClean="0">
                <a:solidFill>
                  <a:srgbClr val="9BBB59">
                    <a:lumMod val="50000"/>
                  </a:srgbClr>
                </a:solidFill>
              </a:rPr>
              <a:t>28 m²</a:t>
            </a:r>
          </a:p>
          <a:p>
            <a:pPr marL="0" indent="0" algn="l">
              <a:buNone/>
              <a:defRPr/>
            </a:pPr>
            <a:r>
              <a:rPr lang="pt-BR" sz="1050" dirty="0" smtClean="0">
                <a:solidFill>
                  <a:srgbClr val="9BBB59">
                    <a:lumMod val="50000"/>
                  </a:srgbClr>
                </a:solidFill>
              </a:rPr>
              <a:t>Metragem privativa: 40 m²</a:t>
            </a:r>
            <a:endParaRPr lang="pt-BR" sz="1050" dirty="0">
              <a:solidFill>
                <a:srgbClr val="9BBB59">
                  <a:lumMod val="50000"/>
                </a:srgbClr>
              </a:solidFill>
            </a:endParaRPr>
          </a:p>
          <a:p>
            <a:pPr marL="0" indent="0" algn="l">
              <a:buFont typeface="Wingdings" pitchFamily="2" charset="2"/>
              <a:buNone/>
              <a:defRPr/>
            </a:pPr>
            <a:r>
              <a:rPr lang="pt-BR" sz="1050" dirty="0" smtClean="0">
                <a:solidFill>
                  <a:srgbClr val="9BBB59">
                    <a:lumMod val="50000"/>
                  </a:srgbClr>
                </a:solidFill>
              </a:rPr>
              <a:t>Metragem privativa: 80 m²</a:t>
            </a:r>
            <a:endParaRPr lang="pt-BR" sz="1050" dirty="0">
              <a:solidFill>
                <a:srgbClr val="9BBB59">
                  <a:lumMod val="50000"/>
                </a:srgbClr>
              </a:solidFill>
            </a:endParaRPr>
          </a:p>
          <a:p>
            <a:pPr marL="0" indent="0" algn="l">
              <a:buFont typeface="Wingdings" pitchFamily="2" charset="2"/>
              <a:buNone/>
              <a:defRPr/>
            </a:pPr>
            <a:endParaRPr lang="pt-BR" sz="1050" dirty="0" smtClean="0">
              <a:solidFill>
                <a:srgbClr val="9BBB59">
                  <a:lumMod val="50000"/>
                </a:srgbClr>
              </a:solidFill>
            </a:endParaRPr>
          </a:p>
          <a:p>
            <a:pPr marL="0" indent="0" algn="l">
              <a:buFont typeface="Wingdings" pitchFamily="2" charset="2"/>
              <a:buNone/>
              <a:defRPr/>
            </a:pPr>
            <a:endParaRPr lang="pt-BR" sz="1050" dirty="0">
              <a:solidFill>
                <a:srgbClr val="9BBB59">
                  <a:lumMod val="50000"/>
                </a:srgbClr>
              </a:solidFill>
            </a:endParaRPr>
          </a:p>
          <a:p>
            <a:pPr marL="0" indent="0" algn="l">
              <a:buFont typeface="Wingdings" pitchFamily="2" charset="2"/>
              <a:buNone/>
              <a:defRPr/>
            </a:pPr>
            <a:endParaRPr lang="pt-BR" sz="1050" b="1" dirty="0">
              <a:solidFill>
                <a:srgbClr val="9BBB59">
                  <a:lumMod val="50000"/>
                </a:srgbClr>
              </a:solidFill>
            </a:endParaRPr>
          </a:p>
          <a:p>
            <a:pPr marL="0" indent="0" algn="l">
              <a:buFont typeface="Wingdings" pitchFamily="2" charset="2"/>
              <a:buNone/>
              <a:defRPr/>
            </a:pPr>
            <a:endParaRPr lang="pt-BR" sz="1050" b="1" dirty="0">
              <a:solidFill>
                <a:srgbClr val="9BBB59">
                  <a:lumMod val="50000"/>
                </a:srgbClr>
              </a:solidFill>
            </a:endParaRPr>
          </a:p>
          <a:p>
            <a:pPr marL="0" indent="0" algn="l">
              <a:buFont typeface="Wingdings" pitchFamily="2" charset="2"/>
              <a:buNone/>
              <a:defRPr/>
            </a:pPr>
            <a:endParaRPr lang="pt-BR" sz="1050" b="1" dirty="0" smtClean="0">
              <a:solidFill>
                <a:srgbClr val="9BBB59">
                  <a:lumMod val="50000"/>
                </a:srgbClr>
              </a:solidFill>
            </a:endParaRPr>
          </a:p>
        </p:txBody>
      </p:sp>
      <p:sp>
        <p:nvSpPr>
          <p:cNvPr id="8" name="CaixaDeTexto 7"/>
          <p:cNvSpPr txBox="1"/>
          <p:nvPr/>
        </p:nvSpPr>
        <p:spPr>
          <a:xfrm>
            <a:off x="5443233" y="4216369"/>
            <a:ext cx="3186113" cy="254000"/>
          </a:xfrm>
          <a:prstGeom prst="rect">
            <a:avLst/>
          </a:prstGeom>
          <a:noFill/>
        </p:spPr>
        <p:txBody>
          <a:bodyPr>
            <a:spAutoFit/>
          </a:bodyPr>
          <a:lstStyle/>
          <a:p>
            <a:pPr algn="r">
              <a:defRPr/>
            </a:pPr>
            <a:r>
              <a:rPr lang="pt-BR" sz="1050" b="1" dirty="0">
                <a:solidFill>
                  <a:srgbClr val="70AD47">
                    <a:lumMod val="75000"/>
                  </a:srgbClr>
                </a:solidFill>
                <a:latin typeface="Tahoma" pitchFamily="34" charset="0"/>
                <a:ea typeface="Tahoma" pitchFamily="34" charset="0"/>
                <a:cs typeface="Tahoma" pitchFamily="34" charset="0"/>
              </a:rPr>
              <a:t>Lançamento: </a:t>
            </a:r>
            <a:r>
              <a:rPr lang="pt-BR" sz="1050" b="1" dirty="0" smtClean="0">
                <a:solidFill>
                  <a:srgbClr val="70AD47">
                    <a:lumMod val="75000"/>
                  </a:srgbClr>
                </a:solidFill>
                <a:latin typeface="Tahoma" pitchFamily="34" charset="0"/>
                <a:ea typeface="Tahoma" pitchFamily="34" charset="0"/>
                <a:cs typeface="Tahoma" pitchFamily="34" charset="0"/>
              </a:rPr>
              <a:t>Fevereiro/2016</a:t>
            </a:r>
            <a:endParaRPr lang="pt-BR" sz="1050" b="1" dirty="0">
              <a:solidFill>
                <a:srgbClr val="70AD47">
                  <a:lumMod val="75000"/>
                </a:srgbClr>
              </a:solidFill>
              <a:latin typeface="Tahoma" pitchFamily="34" charset="0"/>
              <a:ea typeface="Tahoma" pitchFamily="34" charset="0"/>
              <a:cs typeface="Tahoma" pitchFamily="34" charset="0"/>
            </a:endParaRPr>
          </a:p>
        </p:txBody>
      </p:sp>
      <p:sp>
        <p:nvSpPr>
          <p:cNvPr id="9" name="Título 1"/>
          <p:cNvSpPr>
            <a:spLocks noGrp="1"/>
          </p:cNvSpPr>
          <p:nvPr>
            <p:ph type="title"/>
          </p:nvPr>
        </p:nvSpPr>
        <p:spPr>
          <a:xfrm>
            <a:off x="323528" y="-11885"/>
            <a:ext cx="7886700" cy="936104"/>
          </a:xfrm>
        </p:spPr>
        <p:txBody>
          <a:bodyPr>
            <a:normAutofit/>
          </a:bodyPr>
          <a:lstStyle/>
          <a:p>
            <a:pPr>
              <a:defRPr/>
            </a:pPr>
            <a:r>
              <a:rPr lang="pt-BR" sz="2400" b="1" cap="all" dirty="0">
                <a:solidFill>
                  <a:srgbClr val="9BBB59">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MedPlex</a:t>
            </a:r>
          </a:p>
        </p:txBody>
      </p:sp>
      <p:pic>
        <p:nvPicPr>
          <p:cNvPr id="12595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0812" t="16075" r="22047" b="20600"/>
          <a:stretch/>
        </p:blipFill>
        <p:spPr bwMode="auto">
          <a:xfrm>
            <a:off x="3535948" y="1043164"/>
            <a:ext cx="5093398" cy="3173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33</a:t>
            </a:fld>
            <a:endParaRPr lang="pt-BR" dirty="0">
              <a:solidFill>
                <a:prstClr val="black">
                  <a:tint val="75000"/>
                </a:prstClr>
              </a:solidFill>
            </a:endParaRPr>
          </a:p>
        </p:txBody>
      </p:sp>
    </p:spTree>
    <p:extLst>
      <p:ext uri="{BB962C8B-B14F-4D97-AF65-F5344CB8AC3E}">
        <p14:creationId xmlns:p14="http://schemas.microsoft.com/office/powerpoint/2010/main" val="25586078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Subtítulo 2"/>
          <p:cNvSpPr txBox="1">
            <a:spLocks/>
          </p:cNvSpPr>
          <p:nvPr/>
        </p:nvSpPr>
        <p:spPr bwMode="auto">
          <a:xfrm>
            <a:off x="291811" y="910892"/>
            <a:ext cx="8518525" cy="5110396"/>
          </a:xfrm>
          <a:prstGeom prst="rect">
            <a:avLst/>
          </a:prstGeom>
          <a:noFill/>
          <a:ln>
            <a:noFill/>
          </a:ln>
          <a:extLst/>
        </p:spPr>
        <p:txBody>
          <a:bodyPr/>
          <a:lstStyle>
            <a:lvl1pPr marL="342900" indent="-342900" algn="just" defTabSz="914400" rtl="0" eaLnBrk="1" fontAlgn="base" latinLnBrk="0" hangingPunct="1">
              <a:lnSpc>
                <a:spcPct val="150000"/>
              </a:lnSpc>
              <a:spcBef>
                <a:spcPct val="20000"/>
              </a:spcBef>
              <a:spcAft>
                <a:spcPct val="0"/>
              </a:spcAft>
              <a:buFont typeface="Wingdings" pitchFamily="2" charset="2"/>
              <a:buChar char="Ø"/>
              <a:defRPr sz="2800" kern="1200">
                <a:solidFill>
                  <a:schemeClr val="accent3">
                    <a:lumMod val="50000"/>
                  </a:schemeClr>
                </a:solidFill>
                <a:latin typeface="Tahoma" pitchFamily="34" charset="0"/>
                <a:ea typeface="Tahoma" pitchFamily="34" charset="0"/>
                <a:cs typeface="Tahoma" pitchFamily="34" charset="0"/>
              </a:defRPr>
            </a:lvl1pPr>
            <a:lvl2pPr marL="742950" indent="-285750" algn="just" defTabSz="914400" rtl="0" eaLnBrk="1" fontAlgn="base" latinLnBrk="0" hangingPunct="1">
              <a:lnSpc>
                <a:spcPct val="150000"/>
              </a:lnSpc>
              <a:spcBef>
                <a:spcPct val="20000"/>
              </a:spcBef>
              <a:spcAft>
                <a:spcPct val="0"/>
              </a:spcAft>
              <a:buFont typeface="Arial" pitchFamily="34" charset="0"/>
              <a:buChar char="–"/>
              <a:defRPr sz="2800" kern="1200">
                <a:solidFill>
                  <a:schemeClr val="accent3">
                    <a:lumMod val="50000"/>
                  </a:schemeClr>
                </a:solidFill>
                <a:latin typeface="Tahoma" pitchFamily="34" charset="0"/>
                <a:ea typeface="Tahoma" pitchFamily="34" charset="0"/>
                <a:cs typeface="Tahoma" pitchFamily="34" charset="0"/>
              </a:defRPr>
            </a:lvl2pPr>
            <a:lvl3pPr marL="1143000" indent="-228600" algn="just" defTabSz="914400" rtl="0" eaLnBrk="1" fontAlgn="base" latinLnBrk="0" hangingPunct="1">
              <a:lnSpc>
                <a:spcPct val="150000"/>
              </a:lnSpc>
              <a:spcBef>
                <a:spcPct val="20000"/>
              </a:spcBef>
              <a:spcAft>
                <a:spcPct val="0"/>
              </a:spcAft>
              <a:buFont typeface="Arial" pitchFamily="34" charset="0"/>
              <a:buChar char="•"/>
              <a:defRPr sz="2400" kern="1200">
                <a:solidFill>
                  <a:schemeClr val="accent3">
                    <a:lumMod val="50000"/>
                  </a:schemeClr>
                </a:solidFill>
                <a:latin typeface="Tahoma" pitchFamily="34" charset="0"/>
                <a:ea typeface="Tahoma" pitchFamily="34" charset="0"/>
                <a:cs typeface="Tahoma" pitchFamily="34" charset="0"/>
              </a:defRPr>
            </a:lvl3pPr>
            <a:lvl4pPr marL="1600200" indent="-228600" algn="just" defTabSz="914400" rtl="0" eaLnBrk="1" fontAlgn="base" latinLnBrk="0" hangingPunct="1">
              <a:lnSpc>
                <a:spcPct val="150000"/>
              </a:lnSpc>
              <a:spcBef>
                <a:spcPct val="20000"/>
              </a:spcBef>
              <a:spcAft>
                <a:spcPct val="0"/>
              </a:spcAft>
              <a:buFont typeface="Arial" pitchFamily="34" charset="0"/>
              <a:buChar char="–"/>
              <a:defRPr sz="2000" kern="1200">
                <a:solidFill>
                  <a:schemeClr val="accent3">
                    <a:lumMod val="50000"/>
                  </a:schemeClr>
                </a:solidFill>
                <a:latin typeface="Tahoma" pitchFamily="34" charset="0"/>
                <a:ea typeface="Tahoma" pitchFamily="34" charset="0"/>
                <a:cs typeface="Tahoma" pitchFamily="34" charset="0"/>
              </a:defRPr>
            </a:lvl4pPr>
            <a:lvl5pPr marL="2057400" indent="-228600" algn="just" defTabSz="914400" rtl="0" eaLnBrk="1" fontAlgn="base" latinLnBrk="0" hangingPunct="1">
              <a:lnSpc>
                <a:spcPct val="150000"/>
              </a:lnSpc>
              <a:spcBef>
                <a:spcPct val="20000"/>
              </a:spcBef>
              <a:spcAft>
                <a:spcPct val="0"/>
              </a:spcAft>
              <a:buFont typeface="Arial" pitchFamily="34" charset="0"/>
              <a:buChar char="»"/>
              <a:defRPr sz="2000" kern="1200">
                <a:solidFill>
                  <a:schemeClr val="accent3">
                    <a:lumMod val="50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a:buNone/>
              <a:defRPr/>
            </a:pPr>
            <a:r>
              <a:rPr lang="pt-BR" sz="1050" b="1" dirty="0">
                <a:solidFill>
                  <a:srgbClr val="9BBB59">
                    <a:lumMod val="50000"/>
                  </a:srgbClr>
                </a:solidFill>
              </a:rPr>
              <a:t>Incorporadora:</a:t>
            </a:r>
            <a:r>
              <a:rPr lang="pt-BR" sz="1050" dirty="0">
                <a:solidFill>
                  <a:srgbClr val="9BBB59">
                    <a:lumMod val="50000"/>
                  </a:srgbClr>
                </a:solidFill>
              </a:rPr>
              <a:t> </a:t>
            </a:r>
            <a:r>
              <a:rPr lang="pt-BR" sz="1050" dirty="0" smtClean="0">
                <a:solidFill>
                  <a:srgbClr val="9BBB59">
                    <a:lumMod val="50000"/>
                  </a:srgbClr>
                </a:solidFill>
              </a:rPr>
              <a:t>Talent</a:t>
            </a:r>
          </a:p>
          <a:p>
            <a:pPr marL="0" indent="0" algn="l">
              <a:buNone/>
              <a:defRPr/>
            </a:pPr>
            <a:r>
              <a:rPr lang="pt-BR" sz="1050" b="1" dirty="0" smtClean="0">
                <a:solidFill>
                  <a:srgbClr val="9BBB59">
                    <a:lumMod val="50000"/>
                  </a:srgbClr>
                </a:solidFill>
              </a:rPr>
              <a:t>Endereço</a:t>
            </a:r>
            <a:r>
              <a:rPr lang="pt-BR" sz="1050" dirty="0" smtClean="0">
                <a:solidFill>
                  <a:srgbClr val="9BBB59">
                    <a:lumMod val="50000"/>
                  </a:srgbClr>
                </a:solidFill>
              </a:rPr>
              <a:t>: </a:t>
            </a:r>
            <a:r>
              <a:rPr lang="pt-BR" sz="1050" dirty="0">
                <a:solidFill>
                  <a:srgbClr val="9BBB59">
                    <a:lumMod val="50000"/>
                  </a:srgbClr>
                </a:solidFill>
              </a:rPr>
              <a:t>Alameda do </a:t>
            </a:r>
            <a:r>
              <a:rPr lang="pt-BR" sz="1050" dirty="0" smtClean="0">
                <a:solidFill>
                  <a:srgbClr val="9BBB59">
                    <a:lumMod val="50000"/>
                  </a:srgbClr>
                </a:solidFill>
              </a:rPr>
              <a:t>Morro, 614 –</a:t>
            </a:r>
            <a:r>
              <a:rPr lang="pt-BR" sz="1050" dirty="0">
                <a:solidFill>
                  <a:srgbClr val="9BBB59">
                    <a:lumMod val="50000"/>
                  </a:srgbClr>
                </a:solidFill>
              </a:rPr>
              <a:t> </a:t>
            </a:r>
            <a:r>
              <a:rPr lang="pt-BR" sz="1050" dirty="0" smtClean="0">
                <a:solidFill>
                  <a:srgbClr val="9BBB59">
                    <a:lumMod val="50000"/>
                  </a:srgbClr>
                </a:solidFill>
              </a:rPr>
              <a:t>Vila da Serra.</a:t>
            </a:r>
          </a:p>
          <a:p>
            <a:pPr marL="0" indent="0" algn="l">
              <a:buNone/>
              <a:defRPr/>
            </a:pPr>
            <a:r>
              <a:rPr lang="pt-BR" sz="1050" b="1" dirty="0">
                <a:solidFill>
                  <a:srgbClr val="9BBB59">
                    <a:lumMod val="50000"/>
                  </a:srgbClr>
                </a:solidFill>
              </a:rPr>
              <a:t>Regiões</a:t>
            </a:r>
            <a:r>
              <a:rPr lang="pt-BR" sz="1050" dirty="0" smtClean="0">
                <a:solidFill>
                  <a:srgbClr val="9BBB59">
                    <a:lumMod val="50000"/>
                  </a:srgbClr>
                </a:solidFill>
              </a:rPr>
              <a:t>: Nova Lima</a:t>
            </a:r>
          </a:p>
          <a:p>
            <a:pPr marL="0" indent="0" algn="l">
              <a:buNone/>
              <a:defRPr/>
            </a:pPr>
            <a:r>
              <a:rPr lang="pt-BR" sz="1050" b="1" dirty="0" smtClean="0">
                <a:solidFill>
                  <a:srgbClr val="9BBB59">
                    <a:lumMod val="50000"/>
                  </a:srgbClr>
                </a:solidFill>
              </a:rPr>
              <a:t>Configuração</a:t>
            </a:r>
            <a:r>
              <a:rPr lang="pt-BR" sz="1050" dirty="0">
                <a:solidFill>
                  <a:srgbClr val="9BBB59">
                    <a:lumMod val="50000"/>
                  </a:srgbClr>
                </a:solidFill>
              </a:rPr>
              <a:t>: </a:t>
            </a:r>
            <a:r>
              <a:rPr lang="pt-BR" sz="1050" dirty="0" smtClean="0">
                <a:solidFill>
                  <a:srgbClr val="9BBB59">
                    <a:lumMod val="50000"/>
                  </a:srgbClr>
                </a:solidFill>
              </a:rPr>
              <a:t>42 </a:t>
            </a:r>
            <a:r>
              <a:rPr lang="pt-BR" sz="1050" dirty="0">
                <a:solidFill>
                  <a:srgbClr val="9BBB59">
                    <a:lumMod val="50000"/>
                  </a:srgbClr>
                </a:solidFill>
              </a:rPr>
              <a:t>unidades </a:t>
            </a:r>
          </a:p>
          <a:p>
            <a:pPr marL="0" indent="0" algn="l">
              <a:buFont typeface="Wingdings" pitchFamily="2" charset="2"/>
              <a:buNone/>
              <a:defRPr/>
            </a:pPr>
            <a:r>
              <a:rPr lang="pt-BR" sz="1050" b="1" dirty="0" smtClean="0">
                <a:solidFill>
                  <a:srgbClr val="9BBB59">
                    <a:lumMod val="50000"/>
                  </a:srgbClr>
                </a:solidFill>
              </a:rPr>
              <a:t>Padrão: </a:t>
            </a:r>
            <a:r>
              <a:rPr lang="pt-BR" sz="1050" dirty="0" smtClean="0">
                <a:solidFill>
                  <a:srgbClr val="9BBB59">
                    <a:lumMod val="50000"/>
                  </a:srgbClr>
                </a:solidFill>
              </a:rPr>
              <a:t>Médio</a:t>
            </a:r>
            <a:endParaRPr lang="pt-BR" sz="1050" dirty="0">
              <a:solidFill>
                <a:srgbClr val="9BBB59">
                  <a:lumMod val="50000"/>
                </a:srgbClr>
              </a:solidFill>
            </a:endParaRPr>
          </a:p>
          <a:p>
            <a:pPr marL="0" indent="0" algn="l">
              <a:buFont typeface="Wingdings" pitchFamily="2" charset="2"/>
              <a:buNone/>
              <a:defRPr/>
            </a:pPr>
            <a:r>
              <a:rPr lang="pt-BR" sz="1050" b="1" dirty="0">
                <a:solidFill>
                  <a:srgbClr val="9BBB59">
                    <a:lumMod val="50000"/>
                  </a:srgbClr>
                </a:solidFill>
              </a:rPr>
              <a:t>VGV Lançado</a:t>
            </a:r>
            <a:r>
              <a:rPr lang="pt-BR" sz="1050" dirty="0" smtClean="0">
                <a:solidFill>
                  <a:srgbClr val="9BBB59">
                    <a:lumMod val="50000"/>
                  </a:srgbClr>
                </a:solidFill>
              </a:rPr>
              <a:t>:</a:t>
            </a:r>
            <a:r>
              <a:rPr lang="pt-BR" sz="1050" dirty="0" smtClean="0">
                <a:solidFill>
                  <a:srgbClr val="A5A5A5">
                    <a:lumMod val="50000"/>
                  </a:srgbClr>
                </a:solidFill>
              </a:rPr>
              <a:t> </a:t>
            </a:r>
            <a:r>
              <a:rPr lang="pt-BR" sz="1050" dirty="0" smtClean="0">
                <a:solidFill>
                  <a:srgbClr val="9BBB59">
                    <a:lumMod val="50000"/>
                  </a:srgbClr>
                </a:solidFill>
              </a:rPr>
              <a:t>R</a:t>
            </a:r>
            <a:r>
              <a:rPr lang="pt-BR" sz="1050" dirty="0">
                <a:solidFill>
                  <a:srgbClr val="9BBB59">
                    <a:lumMod val="50000"/>
                  </a:srgbClr>
                </a:solidFill>
              </a:rPr>
              <a:t>$ </a:t>
            </a:r>
            <a:r>
              <a:rPr lang="pt-BR" sz="1050" dirty="0" smtClean="0">
                <a:solidFill>
                  <a:srgbClr val="9BBB59">
                    <a:lumMod val="50000"/>
                  </a:srgbClr>
                </a:solidFill>
              </a:rPr>
              <a:t>18,5 milhões</a:t>
            </a:r>
          </a:p>
          <a:p>
            <a:pPr marL="0" indent="0" algn="l">
              <a:buFont typeface="Wingdings" pitchFamily="2" charset="2"/>
              <a:buNone/>
              <a:defRPr/>
            </a:pPr>
            <a:endParaRPr lang="pt-BR" sz="1050" dirty="0">
              <a:solidFill>
                <a:srgbClr val="9BBB59">
                  <a:lumMod val="50000"/>
                </a:srgbClr>
              </a:solidFill>
            </a:endParaRPr>
          </a:p>
          <a:p>
            <a:pPr marL="0" indent="0" algn="l">
              <a:buNone/>
              <a:defRPr/>
            </a:pPr>
            <a:r>
              <a:rPr lang="pt-BR" sz="1050" b="1" dirty="0" smtClean="0">
                <a:solidFill>
                  <a:srgbClr val="9BBB59">
                    <a:lumMod val="50000"/>
                  </a:srgbClr>
                </a:solidFill>
              </a:rPr>
              <a:t>Configuração das salas:</a:t>
            </a:r>
            <a:endParaRPr lang="pt-BR" sz="1050" b="1" dirty="0">
              <a:solidFill>
                <a:srgbClr val="9BBB59">
                  <a:lumMod val="50000"/>
                </a:srgbClr>
              </a:solidFill>
            </a:endParaRPr>
          </a:p>
          <a:p>
            <a:pPr marL="0" indent="0" algn="l">
              <a:buNone/>
              <a:defRPr/>
            </a:pPr>
            <a:r>
              <a:rPr lang="pt-BR" sz="1050" dirty="0" smtClean="0">
                <a:solidFill>
                  <a:srgbClr val="9BBB59">
                    <a:lumMod val="50000"/>
                  </a:srgbClr>
                </a:solidFill>
              </a:rPr>
              <a:t>Metragem </a:t>
            </a:r>
            <a:r>
              <a:rPr lang="pt-BR" sz="1050" dirty="0">
                <a:solidFill>
                  <a:srgbClr val="9BBB59">
                    <a:lumMod val="50000"/>
                  </a:srgbClr>
                </a:solidFill>
              </a:rPr>
              <a:t>privativa: </a:t>
            </a:r>
            <a:r>
              <a:rPr lang="pt-BR" sz="1050" dirty="0" smtClean="0">
                <a:solidFill>
                  <a:srgbClr val="9BBB59">
                    <a:lumMod val="50000"/>
                  </a:srgbClr>
                </a:solidFill>
              </a:rPr>
              <a:t>36 m²</a:t>
            </a:r>
          </a:p>
          <a:p>
            <a:pPr marL="0" indent="0" algn="l">
              <a:buNone/>
              <a:defRPr/>
            </a:pPr>
            <a:r>
              <a:rPr lang="pt-BR" sz="1050" dirty="0" smtClean="0">
                <a:solidFill>
                  <a:srgbClr val="9BBB59">
                    <a:lumMod val="50000"/>
                  </a:srgbClr>
                </a:solidFill>
              </a:rPr>
              <a:t>Metragem privativa: 55 m²</a:t>
            </a:r>
          </a:p>
          <a:p>
            <a:pPr marL="0" indent="0" algn="l">
              <a:buNone/>
              <a:defRPr/>
            </a:pPr>
            <a:r>
              <a:rPr lang="pt-BR" sz="1050" dirty="0" smtClean="0">
                <a:solidFill>
                  <a:srgbClr val="9BBB59">
                    <a:lumMod val="50000"/>
                  </a:srgbClr>
                </a:solidFill>
              </a:rPr>
              <a:t>Metragem privativa: 75 m²</a:t>
            </a:r>
          </a:p>
          <a:p>
            <a:pPr marL="0" indent="0" algn="l">
              <a:buNone/>
              <a:defRPr/>
            </a:pPr>
            <a:r>
              <a:rPr lang="pt-BR" sz="1050" dirty="0" smtClean="0">
                <a:solidFill>
                  <a:srgbClr val="9BBB59">
                    <a:lumMod val="50000"/>
                  </a:srgbClr>
                </a:solidFill>
              </a:rPr>
              <a:t>Mais 5 andares corporativos (lajes corridas)</a:t>
            </a:r>
            <a:endParaRPr lang="pt-BR" sz="1050" dirty="0">
              <a:solidFill>
                <a:srgbClr val="9BBB59">
                  <a:lumMod val="50000"/>
                </a:srgbClr>
              </a:solidFill>
            </a:endParaRPr>
          </a:p>
          <a:p>
            <a:pPr marL="0" indent="0" algn="l">
              <a:buFont typeface="Wingdings" pitchFamily="2" charset="2"/>
              <a:buNone/>
              <a:defRPr/>
            </a:pPr>
            <a:endParaRPr lang="pt-BR" sz="1050" dirty="0" smtClean="0">
              <a:solidFill>
                <a:srgbClr val="9BBB59">
                  <a:lumMod val="50000"/>
                </a:srgbClr>
              </a:solidFill>
            </a:endParaRPr>
          </a:p>
          <a:p>
            <a:pPr marL="0" indent="0" algn="l">
              <a:buFont typeface="Wingdings" pitchFamily="2" charset="2"/>
              <a:buNone/>
              <a:defRPr/>
            </a:pPr>
            <a:endParaRPr lang="pt-BR" sz="1050" dirty="0">
              <a:solidFill>
                <a:srgbClr val="9BBB59">
                  <a:lumMod val="50000"/>
                </a:srgbClr>
              </a:solidFill>
            </a:endParaRPr>
          </a:p>
          <a:p>
            <a:pPr marL="0" indent="0" algn="l">
              <a:buFont typeface="Wingdings" pitchFamily="2" charset="2"/>
              <a:buNone/>
              <a:defRPr/>
            </a:pPr>
            <a:endParaRPr lang="pt-BR" sz="1050" b="1" dirty="0">
              <a:solidFill>
                <a:srgbClr val="9BBB59">
                  <a:lumMod val="50000"/>
                </a:srgbClr>
              </a:solidFill>
            </a:endParaRPr>
          </a:p>
          <a:p>
            <a:pPr marL="0" indent="0" algn="l">
              <a:buFont typeface="Wingdings" pitchFamily="2" charset="2"/>
              <a:buNone/>
              <a:defRPr/>
            </a:pPr>
            <a:endParaRPr lang="pt-BR" sz="1050" b="1" dirty="0">
              <a:solidFill>
                <a:srgbClr val="9BBB59">
                  <a:lumMod val="50000"/>
                </a:srgbClr>
              </a:solidFill>
            </a:endParaRPr>
          </a:p>
          <a:p>
            <a:pPr marL="0" indent="0" algn="l">
              <a:buFont typeface="Wingdings" pitchFamily="2" charset="2"/>
              <a:buNone/>
              <a:defRPr/>
            </a:pPr>
            <a:endParaRPr lang="pt-BR" sz="1050" b="1" dirty="0" smtClean="0">
              <a:solidFill>
                <a:srgbClr val="9BBB59">
                  <a:lumMod val="50000"/>
                </a:srgbClr>
              </a:solidFill>
            </a:endParaRPr>
          </a:p>
        </p:txBody>
      </p:sp>
      <p:sp>
        <p:nvSpPr>
          <p:cNvPr id="8" name="CaixaDeTexto 7"/>
          <p:cNvSpPr txBox="1"/>
          <p:nvPr/>
        </p:nvSpPr>
        <p:spPr>
          <a:xfrm>
            <a:off x="5371321" y="4800762"/>
            <a:ext cx="3186113" cy="254000"/>
          </a:xfrm>
          <a:prstGeom prst="rect">
            <a:avLst/>
          </a:prstGeom>
          <a:noFill/>
        </p:spPr>
        <p:txBody>
          <a:bodyPr>
            <a:spAutoFit/>
          </a:bodyPr>
          <a:lstStyle/>
          <a:p>
            <a:pPr algn="r">
              <a:defRPr/>
            </a:pPr>
            <a:r>
              <a:rPr lang="pt-BR" sz="1050" b="1" dirty="0">
                <a:solidFill>
                  <a:srgbClr val="70AD47">
                    <a:lumMod val="75000"/>
                  </a:srgbClr>
                </a:solidFill>
                <a:latin typeface="Tahoma" pitchFamily="34" charset="0"/>
                <a:ea typeface="Tahoma" pitchFamily="34" charset="0"/>
                <a:cs typeface="Tahoma" pitchFamily="34" charset="0"/>
              </a:rPr>
              <a:t>Lançamento: </a:t>
            </a:r>
            <a:r>
              <a:rPr lang="pt-BR" sz="1050" b="1" dirty="0" smtClean="0">
                <a:solidFill>
                  <a:srgbClr val="70AD47">
                    <a:lumMod val="75000"/>
                  </a:srgbClr>
                </a:solidFill>
                <a:latin typeface="Tahoma" pitchFamily="34" charset="0"/>
                <a:ea typeface="Tahoma" pitchFamily="34" charset="0"/>
                <a:cs typeface="Tahoma" pitchFamily="34" charset="0"/>
              </a:rPr>
              <a:t>Fevereiro/2016</a:t>
            </a:r>
            <a:endParaRPr lang="pt-BR" sz="1050" b="1" dirty="0">
              <a:solidFill>
                <a:srgbClr val="70AD47">
                  <a:lumMod val="75000"/>
                </a:srgbClr>
              </a:solidFill>
              <a:latin typeface="Tahoma" pitchFamily="34" charset="0"/>
              <a:ea typeface="Tahoma" pitchFamily="34" charset="0"/>
              <a:cs typeface="Tahoma" pitchFamily="34" charset="0"/>
            </a:endParaRPr>
          </a:p>
        </p:txBody>
      </p:sp>
      <p:sp>
        <p:nvSpPr>
          <p:cNvPr id="9" name="Título 1"/>
          <p:cNvSpPr>
            <a:spLocks noGrp="1"/>
          </p:cNvSpPr>
          <p:nvPr>
            <p:ph type="title"/>
          </p:nvPr>
        </p:nvSpPr>
        <p:spPr>
          <a:xfrm>
            <a:off x="323528" y="-11885"/>
            <a:ext cx="7886700" cy="936104"/>
          </a:xfrm>
        </p:spPr>
        <p:txBody>
          <a:bodyPr>
            <a:normAutofit/>
          </a:bodyPr>
          <a:lstStyle/>
          <a:p>
            <a:pPr>
              <a:defRPr/>
            </a:pPr>
            <a:r>
              <a:rPr lang="pt-BR" sz="2400" b="1" cap="all" dirty="0">
                <a:solidFill>
                  <a:srgbClr val="9BBB59">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Medcare</a:t>
            </a:r>
          </a:p>
        </p:txBody>
      </p:sp>
      <p:pic>
        <p:nvPicPr>
          <p:cNvPr id="12697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4323" t="22894" r="38567" b="24172"/>
          <a:stretch/>
        </p:blipFill>
        <p:spPr bwMode="auto">
          <a:xfrm>
            <a:off x="5030461" y="929406"/>
            <a:ext cx="3526973" cy="3871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34</a:t>
            </a:fld>
            <a:endParaRPr lang="pt-BR" dirty="0">
              <a:solidFill>
                <a:prstClr val="black">
                  <a:tint val="75000"/>
                </a:prstClr>
              </a:solidFill>
            </a:endParaRPr>
          </a:p>
        </p:txBody>
      </p:sp>
    </p:spTree>
    <p:extLst>
      <p:ext uri="{BB962C8B-B14F-4D97-AF65-F5344CB8AC3E}">
        <p14:creationId xmlns:p14="http://schemas.microsoft.com/office/powerpoint/2010/main" val="211034887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ítulo 1"/>
          <p:cNvSpPr>
            <a:spLocks noGrp="1"/>
          </p:cNvSpPr>
          <p:nvPr>
            <p:ph type="title"/>
          </p:nvPr>
        </p:nvSpPr>
        <p:spPr bwMode="auto">
          <a:xfrm>
            <a:off x="457200" y="1125538"/>
            <a:ext cx="4475163" cy="4391025"/>
          </a:xfrm>
        </p:spPr>
        <p:txBody>
          <a:bodyPr wrap="square" numCol="1" anchorCtr="0" compatLnSpc="1">
            <a:prstTxWarp prst="textNoShape">
              <a:avLst/>
            </a:prstTxWarp>
          </a:bodyPr>
          <a:lstStyle/>
          <a:p>
            <a:pPr eaLnBrk="1" hangingPunct="1"/>
            <a:r>
              <a:rPr lang="pt-BR" altLang="pt-BR" dirty="0" smtClean="0"/>
              <a:t>GLOSSÁRIO</a:t>
            </a:r>
          </a:p>
        </p:txBody>
      </p:sp>
    </p:spTree>
    <p:extLst>
      <p:ext uri="{BB962C8B-B14F-4D97-AF65-F5344CB8AC3E}">
        <p14:creationId xmlns:p14="http://schemas.microsoft.com/office/powerpoint/2010/main" val="25225337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p:cNvSpPr txBox="1">
            <a:spLocks/>
          </p:cNvSpPr>
          <p:nvPr/>
        </p:nvSpPr>
        <p:spPr bwMode="auto">
          <a:xfrm>
            <a:off x="326749" y="131896"/>
            <a:ext cx="6894401" cy="59538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METODOLOGIA</a:t>
            </a:r>
            <a:endParaRPr lang="pt-BR" sz="2400" b="1"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3" name="CaixaDeTexto 2"/>
          <p:cNvSpPr txBox="1"/>
          <p:nvPr/>
        </p:nvSpPr>
        <p:spPr>
          <a:xfrm>
            <a:off x="326749" y="727280"/>
            <a:ext cx="8471263" cy="5341710"/>
          </a:xfrm>
          <a:prstGeom prst="rect">
            <a:avLst/>
          </a:prstGeom>
          <a:noFill/>
        </p:spPr>
        <p:txBody>
          <a:bodyPr wrap="square" rtlCol="0">
            <a:spAutoFit/>
          </a:bodyPr>
          <a:lstStyle/>
          <a:p>
            <a:pPr algn="just">
              <a:lnSpc>
                <a:spcPct val="150000"/>
              </a:lnSpc>
            </a:pPr>
            <a:r>
              <a:rPr lang="pt-BR" sz="1900" b="1" dirty="0" smtClean="0">
                <a:solidFill>
                  <a:srgbClr val="FFC000"/>
                </a:solidFill>
                <a:latin typeface="Tahoma" panose="020B0604030504040204" pitchFamily="34" charset="0"/>
                <a:ea typeface="Tahoma" panose="020B0604030504040204" pitchFamily="34" charset="0"/>
                <a:cs typeface="Tahoma" panose="020B0604030504040204" pitchFamily="34" charset="0"/>
              </a:rPr>
              <a:t>Base de dados: </a:t>
            </a:r>
            <a:r>
              <a:rPr lang="pt-BR" sz="1900"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Composta exclusivamente por empreendimentos verticais, residenciais e comerciais, que possuam venda ativa diretamente do incorporador. As unidades em permuta são consideradas na análise, independente de já estarem à venda ou no aguardo de esgotarem as unidades do incorporador.</a:t>
            </a:r>
          </a:p>
          <a:p>
            <a:pPr algn="just">
              <a:lnSpc>
                <a:spcPct val="150000"/>
              </a:lnSpc>
            </a:pPr>
            <a:endParaRPr lang="pt-BR" sz="1900"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r>
              <a:rPr lang="pt-BR" sz="1900" b="1" dirty="0" smtClean="0">
                <a:solidFill>
                  <a:srgbClr val="FFC000"/>
                </a:solidFill>
                <a:latin typeface="Tahoma" panose="020B0604030504040204" pitchFamily="34" charset="0"/>
                <a:ea typeface="Tahoma" panose="020B0604030504040204" pitchFamily="34" charset="0"/>
                <a:cs typeface="Tahoma" panose="020B0604030504040204" pitchFamily="34" charset="0"/>
              </a:rPr>
              <a:t>Tempo de Permanência dos Empreendimentos na Base de Dados: </a:t>
            </a:r>
            <a:r>
              <a:rPr lang="pt-BR" sz="1900"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Independente de se em obras ou entregue, o empreendimento permanece na base de dados. Ele é retirado após permanecer com a oferta atual (estoque) zerado por três meses seguidos. Eventualmente, sum empreendimento que tenha ficado fora da base de dados pode retornar, caso o volume de distritos tenha sido significativo na entrega do mesmo.</a:t>
            </a:r>
          </a:p>
        </p:txBody>
      </p:sp>
      <p:sp>
        <p:nvSpPr>
          <p:cNvPr id="4" name="Espaço Reservado para Número de Slide 3"/>
          <p:cNvSpPr>
            <a:spLocks noGrp="1"/>
          </p:cNvSpPr>
          <p:nvPr>
            <p:ph type="sldNum" sz="quarter" idx="12"/>
          </p:nvPr>
        </p:nvSpPr>
        <p:spPr/>
        <p:txBody>
          <a:bodyPr/>
          <a:lstStyle/>
          <a:p>
            <a:fld id="{23E200EB-08D2-4638-BD7D-EF53219B4105}" type="slidenum">
              <a:rPr lang="pt-BR" smtClean="0">
                <a:solidFill>
                  <a:prstClr val="black">
                    <a:tint val="75000"/>
                  </a:prstClr>
                </a:solidFill>
              </a:rPr>
              <a:pPr/>
              <a:t>36</a:t>
            </a:fld>
            <a:endParaRPr lang="pt-BR" dirty="0">
              <a:solidFill>
                <a:prstClr val="black">
                  <a:tint val="75000"/>
                </a:prstClr>
              </a:solidFill>
            </a:endParaRPr>
          </a:p>
        </p:txBody>
      </p:sp>
    </p:spTree>
    <p:extLst>
      <p:ext uri="{BB962C8B-B14F-4D97-AF65-F5344CB8AC3E}">
        <p14:creationId xmlns:p14="http://schemas.microsoft.com/office/powerpoint/2010/main" val="1788442523"/>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p:cNvSpPr txBox="1">
            <a:spLocks/>
          </p:cNvSpPr>
          <p:nvPr/>
        </p:nvSpPr>
        <p:spPr bwMode="auto">
          <a:xfrm>
            <a:off x="326749" y="131896"/>
            <a:ext cx="6894401" cy="59538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METODOLOGIA</a:t>
            </a:r>
            <a:endParaRPr lang="pt-BR" sz="2400" b="1"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3" name="CaixaDeTexto 2"/>
          <p:cNvSpPr txBox="1"/>
          <p:nvPr/>
        </p:nvSpPr>
        <p:spPr>
          <a:xfrm>
            <a:off x="326749" y="727281"/>
            <a:ext cx="8036417" cy="4466775"/>
          </a:xfrm>
          <a:prstGeom prst="rect">
            <a:avLst/>
          </a:prstGeom>
          <a:noFill/>
        </p:spPr>
        <p:txBody>
          <a:bodyPr wrap="square" rtlCol="0">
            <a:spAutoFit/>
          </a:bodyPr>
          <a:lstStyle/>
          <a:p>
            <a:pPr algn="just">
              <a:lnSpc>
                <a:spcPct val="150000"/>
              </a:lnSpc>
            </a:pPr>
            <a:r>
              <a:rPr lang="pt-BR" sz="1900" b="1" dirty="0" smtClean="0">
                <a:solidFill>
                  <a:srgbClr val="FFC000"/>
                </a:solidFill>
                <a:latin typeface="Tahoma" panose="020B0604030504040204" pitchFamily="34" charset="0"/>
                <a:ea typeface="Tahoma" panose="020B0604030504040204" pitchFamily="34" charset="0"/>
                <a:cs typeface="Tahoma" panose="020B0604030504040204" pitchFamily="34" charset="0"/>
              </a:rPr>
              <a:t>Estruturação dos Dados para Análise: </a:t>
            </a:r>
            <a:r>
              <a:rPr lang="pt-BR" sz="1900"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São realizadas análises considerando: </a:t>
            </a:r>
            <a:r>
              <a:rPr lang="pt-BR" sz="1900" b="1" dirty="0" smtClean="0">
                <a:solidFill>
                  <a:srgbClr val="FFC000"/>
                </a:solidFill>
                <a:latin typeface="Tahoma" panose="020B0604030504040204" pitchFamily="34" charset="0"/>
                <a:ea typeface="Tahoma" panose="020B0604030504040204" pitchFamily="34" charset="0"/>
                <a:cs typeface="Tahoma" panose="020B0604030504040204" pitchFamily="34" charset="0"/>
              </a:rPr>
              <a:t>a)</a:t>
            </a:r>
            <a:r>
              <a:rPr lang="pt-BR" sz="1900"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 tipologias segundo </a:t>
            </a:r>
            <a:r>
              <a:rPr lang="pt-BR" sz="1900" b="1"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número de quartos</a:t>
            </a:r>
            <a:r>
              <a:rPr lang="pt-BR" sz="1900"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 Neste caso estúdios são agrupados com apartamentos de 1Dorm e 5 ou mais quartos com os de 4Dorm.; </a:t>
            </a:r>
            <a:r>
              <a:rPr lang="pt-BR" sz="1900" b="1" dirty="0" smtClean="0">
                <a:solidFill>
                  <a:srgbClr val="FFC000"/>
                </a:solidFill>
                <a:latin typeface="Tahoma" panose="020B0604030504040204" pitchFamily="34" charset="0"/>
                <a:ea typeface="Tahoma" panose="020B0604030504040204" pitchFamily="34" charset="0"/>
                <a:cs typeface="Tahoma" panose="020B0604030504040204" pitchFamily="34" charset="0"/>
              </a:rPr>
              <a:t>b)</a:t>
            </a:r>
            <a:r>
              <a:rPr lang="pt-BR" sz="1900"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 segundo </a:t>
            </a:r>
            <a:r>
              <a:rPr lang="pt-BR" sz="1900" b="1"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padrão </a:t>
            </a:r>
            <a:r>
              <a:rPr lang="pt-BR" sz="1900"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(faixo de valor), são 8 faixas, do Super Econômico (até o teto do MCMV) ao Super Luxo, ticket médio acima de R$ 2 milhões. Ou seja, o critério para estratificação é o ticket médio do empreendimento. Dessa forma, pode ocorrer de existirem unidades no empreendimento acima ou abaixo do mínimo e máximo para pertencer a determinado padrão, pois o que importa é o ticket MÉDIO do empreendimento; </a:t>
            </a:r>
            <a:r>
              <a:rPr lang="pt-BR" sz="1900" b="1"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c) </a:t>
            </a:r>
            <a:r>
              <a:rPr lang="pt-BR" sz="1900"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por </a:t>
            </a:r>
            <a:r>
              <a:rPr lang="pt-BR" sz="1900" b="1"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região</a:t>
            </a:r>
            <a:r>
              <a:rPr lang="pt-BR" sz="1900"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a:t>
            </a:r>
          </a:p>
        </p:txBody>
      </p:sp>
      <p:sp>
        <p:nvSpPr>
          <p:cNvPr id="4" name="Espaço Reservado para Número de Slide 3"/>
          <p:cNvSpPr>
            <a:spLocks noGrp="1"/>
          </p:cNvSpPr>
          <p:nvPr>
            <p:ph type="sldNum" sz="quarter" idx="12"/>
          </p:nvPr>
        </p:nvSpPr>
        <p:spPr/>
        <p:txBody>
          <a:bodyPr/>
          <a:lstStyle/>
          <a:p>
            <a:fld id="{23E200EB-08D2-4638-BD7D-EF53219B4105}" type="slidenum">
              <a:rPr lang="pt-BR" smtClean="0">
                <a:solidFill>
                  <a:prstClr val="black">
                    <a:tint val="75000"/>
                  </a:prstClr>
                </a:solidFill>
              </a:rPr>
              <a:pPr/>
              <a:t>37</a:t>
            </a:fld>
            <a:endParaRPr lang="pt-BR" dirty="0">
              <a:solidFill>
                <a:prstClr val="black">
                  <a:tint val="75000"/>
                </a:prstClr>
              </a:solidFill>
            </a:endParaRPr>
          </a:p>
        </p:txBody>
      </p:sp>
    </p:spTree>
    <p:extLst>
      <p:ext uri="{BB962C8B-B14F-4D97-AF65-F5344CB8AC3E}">
        <p14:creationId xmlns:p14="http://schemas.microsoft.com/office/powerpoint/2010/main" val="1521027273"/>
      </p:ext>
    </p:extLst>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p:cNvSpPr txBox="1">
            <a:spLocks/>
          </p:cNvSpPr>
          <p:nvPr/>
        </p:nvSpPr>
        <p:spPr bwMode="auto">
          <a:xfrm>
            <a:off x="326749" y="131896"/>
            <a:ext cx="6894401" cy="59538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METODOLOGIA</a:t>
            </a:r>
            <a:endParaRPr lang="pt-BR" sz="2400" b="1"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3" name="CaixaDeTexto 2"/>
          <p:cNvSpPr txBox="1"/>
          <p:nvPr/>
        </p:nvSpPr>
        <p:spPr>
          <a:xfrm>
            <a:off x="326749" y="727280"/>
            <a:ext cx="8555995" cy="5479858"/>
          </a:xfrm>
          <a:prstGeom prst="rect">
            <a:avLst/>
          </a:prstGeom>
          <a:noFill/>
        </p:spPr>
        <p:txBody>
          <a:bodyPr wrap="square" rtlCol="0">
            <a:spAutoFit/>
          </a:bodyPr>
          <a:lstStyle/>
          <a:p>
            <a:pPr algn="just">
              <a:lnSpc>
                <a:spcPct val="150000"/>
              </a:lnSpc>
            </a:pPr>
            <a:r>
              <a:rPr lang="pt-BR" b="1" dirty="0" smtClean="0">
                <a:solidFill>
                  <a:srgbClr val="FFC000"/>
                </a:solidFill>
                <a:latin typeface="Tahoma" panose="020B0604030504040204" pitchFamily="34" charset="0"/>
                <a:ea typeface="Tahoma" panose="020B0604030504040204" pitchFamily="34" charset="0"/>
                <a:cs typeface="Tahoma" panose="020B0604030504040204" pitchFamily="34" charset="0"/>
              </a:rPr>
              <a:t>Preço ou Ticket Médio: </a:t>
            </a:r>
            <a:r>
              <a:rPr lang="pt-BR"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Determinado pelo VGV total estimado dividido pelo total de unidades do empreendimento.</a:t>
            </a:r>
          </a:p>
          <a:p>
            <a:pPr algn="just">
              <a:lnSpc>
                <a:spcPct val="150000"/>
              </a:lnSpc>
            </a:pPr>
            <a:endParaRPr lang="pt-BR"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r>
              <a:rPr lang="pt-BR" b="1" dirty="0" smtClean="0">
                <a:solidFill>
                  <a:srgbClr val="FFC000"/>
                </a:solidFill>
                <a:latin typeface="Tahoma" panose="020B0604030504040204" pitchFamily="34" charset="0"/>
                <a:ea typeface="Tahoma" panose="020B0604030504040204" pitchFamily="34" charset="0"/>
                <a:cs typeface="Tahoma" panose="020B0604030504040204" pitchFamily="34" charset="0"/>
              </a:rPr>
              <a:t>Preço por Metro Quadrado (privativo e total): </a:t>
            </a:r>
            <a:r>
              <a:rPr lang="pt-BR"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Determinado pela média do preço por empreendimento com vendas ativas e não por unidade do estoque.</a:t>
            </a:r>
          </a:p>
          <a:p>
            <a:pPr algn="just">
              <a:lnSpc>
                <a:spcPct val="150000"/>
              </a:lnSpc>
            </a:pPr>
            <a:endParaRPr lang="pt-BR"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r>
              <a:rPr lang="pt-BR" b="1" dirty="0" smtClean="0">
                <a:solidFill>
                  <a:srgbClr val="FFC000"/>
                </a:solidFill>
                <a:latin typeface="Tahoma" panose="020B0604030504040204" pitchFamily="34" charset="0"/>
                <a:ea typeface="Tahoma" panose="020B0604030504040204" pitchFamily="34" charset="0"/>
                <a:cs typeface="Tahoma" panose="020B0604030504040204" pitchFamily="34" charset="0"/>
              </a:rPr>
              <a:t>VGV Estimado: </a:t>
            </a:r>
            <a:r>
              <a:rPr lang="pt-BR"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total de unidades de cada tipologia multiplicado preço médio das tipologias, ou seja, VGV Total = unidades por tipologia x preço por tipologia. O mesmo é estimado, pois o total de vagas de garagem , por exemplo, pode ser diferente para cada unidade habitacional, porém para o cálculo considera-se a unidade com maior ocorrência, ou seja, se a maioria delas possuir apenas 1 vaga, para o cálculo do VGV estimado todas as unidades serão consideradas com apenas 1 vaga.</a:t>
            </a:r>
          </a:p>
        </p:txBody>
      </p:sp>
      <p:sp>
        <p:nvSpPr>
          <p:cNvPr id="4" name="Espaço Reservado para Número de Slide 3"/>
          <p:cNvSpPr>
            <a:spLocks noGrp="1"/>
          </p:cNvSpPr>
          <p:nvPr>
            <p:ph type="sldNum" sz="quarter" idx="12"/>
          </p:nvPr>
        </p:nvSpPr>
        <p:spPr/>
        <p:txBody>
          <a:bodyPr/>
          <a:lstStyle/>
          <a:p>
            <a:fld id="{23E200EB-08D2-4638-BD7D-EF53219B4105}" type="slidenum">
              <a:rPr lang="pt-BR" smtClean="0">
                <a:solidFill>
                  <a:prstClr val="black">
                    <a:tint val="75000"/>
                  </a:prstClr>
                </a:solidFill>
              </a:rPr>
              <a:pPr/>
              <a:t>38</a:t>
            </a:fld>
            <a:endParaRPr lang="pt-BR" dirty="0">
              <a:solidFill>
                <a:prstClr val="black">
                  <a:tint val="75000"/>
                </a:prstClr>
              </a:solidFill>
            </a:endParaRPr>
          </a:p>
        </p:txBody>
      </p:sp>
    </p:spTree>
    <p:extLst>
      <p:ext uri="{BB962C8B-B14F-4D97-AF65-F5344CB8AC3E}">
        <p14:creationId xmlns:p14="http://schemas.microsoft.com/office/powerpoint/2010/main" val="1687120270"/>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p:cNvSpPr txBox="1">
            <a:spLocks/>
          </p:cNvSpPr>
          <p:nvPr/>
        </p:nvSpPr>
        <p:spPr bwMode="auto">
          <a:xfrm>
            <a:off x="326749" y="131896"/>
            <a:ext cx="6894401" cy="59538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METODOLOGIA</a:t>
            </a:r>
            <a:endParaRPr lang="pt-BR" sz="2400" b="1"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3" name="CaixaDeTexto 2"/>
          <p:cNvSpPr txBox="1"/>
          <p:nvPr/>
        </p:nvSpPr>
        <p:spPr>
          <a:xfrm>
            <a:off x="326748" y="727280"/>
            <a:ext cx="8322982" cy="5065415"/>
          </a:xfrm>
          <a:prstGeom prst="rect">
            <a:avLst/>
          </a:prstGeom>
          <a:noFill/>
        </p:spPr>
        <p:txBody>
          <a:bodyPr wrap="square" rtlCol="0">
            <a:spAutoFit/>
          </a:bodyPr>
          <a:lstStyle/>
          <a:p>
            <a:pPr algn="just">
              <a:lnSpc>
                <a:spcPct val="150000"/>
              </a:lnSpc>
            </a:pPr>
            <a:r>
              <a:rPr lang="pt-BR" b="1" dirty="0">
                <a:solidFill>
                  <a:srgbClr val="FFC000"/>
                </a:solidFill>
                <a:latin typeface="Tahoma" panose="020B0604030504040204" pitchFamily="34" charset="0"/>
                <a:ea typeface="Tahoma" panose="020B0604030504040204" pitchFamily="34" charset="0"/>
                <a:cs typeface="Tahoma" panose="020B0604030504040204" pitchFamily="34" charset="0"/>
              </a:rPr>
              <a:t>Determinação </a:t>
            </a:r>
            <a:r>
              <a:rPr lang="pt-BR" b="1" dirty="0" smtClean="0">
                <a:solidFill>
                  <a:srgbClr val="FFC000"/>
                </a:solidFill>
                <a:latin typeface="Tahoma" panose="020B0604030504040204" pitchFamily="34" charset="0"/>
                <a:ea typeface="Tahoma" panose="020B0604030504040204" pitchFamily="34" charset="0"/>
                <a:cs typeface="Tahoma" panose="020B0604030504040204" pitchFamily="34" charset="0"/>
              </a:rPr>
              <a:t>da Oferta Atual: </a:t>
            </a:r>
            <a:r>
              <a:rPr lang="pt-BR"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Calculada </a:t>
            </a:r>
            <a:r>
              <a:rPr lang="pt-BR"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diretamente na tabela de vendas dos empreendimentos no mês referência da pesquisa.</a:t>
            </a:r>
            <a:endParaRPr lang="pt-BR"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endParaRPr lang="pt-BR" b="1" dirty="0">
              <a:solidFill>
                <a:srgbClr val="FFC000"/>
              </a:solidFill>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r>
              <a:rPr lang="pt-BR" b="1" dirty="0" smtClean="0">
                <a:solidFill>
                  <a:srgbClr val="FFC000"/>
                </a:solidFill>
                <a:latin typeface="Tahoma" panose="020B0604030504040204" pitchFamily="34" charset="0"/>
                <a:ea typeface="Tahoma" panose="020B0604030504040204" pitchFamily="34" charset="0"/>
                <a:cs typeface="Tahoma" panose="020B0604030504040204" pitchFamily="34" charset="0"/>
              </a:rPr>
              <a:t>Determinação do Total de Unidades Vendidas: </a:t>
            </a:r>
            <a:r>
              <a:rPr lang="pt-BR"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Calculada a partir do estoque imediatamente anterior menos o estoque atual, portanto consideram-se apenas as vendas líquidas de distratos. Obs.: Os distratos serão calculados num segundo momento, quando a base pesquisada estiver consolidada.</a:t>
            </a:r>
          </a:p>
          <a:p>
            <a:pPr algn="just">
              <a:lnSpc>
                <a:spcPct val="150000"/>
              </a:lnSpc>
            </a:pPr>
            <a:endParaRPr lang="pt-BR"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r>
              <a:rPr lang="pt-BR" b="1" dirty="0" smtClean="0">
                <a:solidFill>
                  <a:srgbClr val="FFC000"/>
                </a:solidFill>
                <a:latin typeface="Tahoma" panose="020B0604030504040204" pitchFamily="34" charset="0"/>
                <a:ea typeface="Tahoma" panose="020B0604030504040204" pitchFamily="34" charset="0"/>
                <a:cs typeface="Tahoma" panose="020B0604030504040204" pitchFamily="34" charset="0"/>
              </a:rPr>
              <a:t>Trato de Empreendimentos Faseados: </a:t>
            </a:r>
            <a:r>
              <a:rPr lang="pt-BR"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Os empreendimentos faseados, se estiverem num mesmo RI, serão considerados na base de dados integralmente, mesmo que nem todas as torres tenham sido abertas para vendas. No caso de serem RI diferentes, serão considerados como 2 ou mais  lançamentos distintos.</a:t>
            </a:r>
          </a:p>
        </p:txBody>
      </p:sp>
      <p:sp>
        <p:nvSpPr>
          <p:cNvPr id="4" name="Espaço Reservado para Número de Slide 3"/>
          <p:cNvSpPr>
            <a:spLocks noGrp="1"/>
          </p:cNvSpPr>
          <p:nvPr>
            <p:ph type="sldNum" sz="quarter" idx="12"/>
          </p:nvPr>
        </p:nvSpPr>
        <p:spPr/>
        <p:txBody>
          <a:bodyPr/>
          <a:lstStyle/>
          <a:p>
            <a:fld id="{23E200EB-08D2-4638-BD7D-EF53219B4105}" type="slidenum">
              <a:rPr lang="pt-BR" smtClean="0">
                <a:solidFill>
                  <a:prstClr val="black">
                    <a:tint val="75000"/>
                  </a:prstClr>
                </a:solidFill>
              </a:rPr>
              <a:pPr/>
              <a:t>39</a:t>
            </a:fld>
            <a:endParaRPr lang="pt-BR" dirty="0">
              <a:solidFill>
                <a:prstClr val="black">
                  <a:tint val="75000"/>
                </a:prstClr>
              </a:solidFill>
            </a:endParaRPr>
          </a:p>
        </p:txBody>
      </p:sp>
    </p:spTree>
    <p:extLst>
      <p:ext uri="{BB962C8B-B14F-4D97-AF65-F5344CB8AC3E}">
        <p14:creationId xmlns:p14="http://schemas.microsoft.com/office/powerpoint/2010/main" val="70390791"/>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60598" y="0"/>
            <a:ext cx="7886700" cy="936104"/>
          </a:xfrm>
        </p:spPr>
        <p:txBody>
          <a:bodyPr>
            <a:normAutofit/>
          </a:bodyPr>
          <a:lstStyle/>
          <a:p>
            <a:pPr fontAlgn="auto">
              <a:spcAft>
                <a:spcPts val="0"/>
              </a:spcAft>
              <a:defRPr/>
            </a:pPr>
            <a:r>
              <a:rPr lang="pt-BR" sz="2400" b="1" cap="all" dirty="0">
                <a:solidFill>
                  <a:srgbClr val="9BBB59">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AVALIAÇÕES GERAIS</a:t>
            </a:r>
          </a:p>
        </p:txBody>
      </p:sp>
      <p:sp>
        <p:nvSpPr>
          <p:cNvPr id="3" name="Espaço Reservado para Conteúdo 2"/>
          <p:cNvSpPr>
            <a:spLocks noGrp="1"/>
          </p:cNvSpPr>
          <p:nvPr>
            <p:ph idx="1"/>
          </p:nvPr>
        </p:nvSpPr>
        <p:spPr>
          <a:xfrm>
            <a:off x="468313" y="981075"/>
            <a:ext cx="8229600" cy="5091113"/>
          </a:xfrm>
        </p:spPr>
        <p:txBody>
          <a:bodyPr rtlCol="0">
            <a:normAutofit/>
          </a:bodyPr>
          <a:lstStyle/>
          <a:p>
            <a:pPr eaLnBrk="1" fontAlgn="auto" hangingPunct="1">
              <a:spcAft>
                <a:spcPts val="0"/>
              </a:spcAft>
              <a:buFont typeface="Wingdings" pitchFamily="2" charset="2"/>
              <a:buChar char="§"/>
              <a:defRPr/>
            </a:pPr>
            <a:endParaRPr lang="pt-BR" sz="21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eaLnBrk="1" fontAlgn="auto" hangingPunct="1">
              <a:spcAft>
                <a:spcPts val="0"/>
              </a:spcAft>
              <a:buFont typeface="Wingdings" pitchFamily="2" charset="2"/>
              <a:buChar char="§"/>
              <a:defRPr/>
            </a:pPr>
            <a:endParaRPr lang="pt-BR" sz="21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eaLnBrk="1" fontAlgn="auto" hangingPunct="1">
              <a:spcAft>
                <a:spcPts val="0"/>
              </a:spcAft>
              <a:buFont typeface="Wingdings" pitchFamily="2" charset="2"/>
              <a:buChar char="§"/>
              <a:defRPr/>
            </a:pPr>
            <a:endParaRPr lang="pt-BR" sz="2400" dirty="0"/>
          </a:p>
        </p:txBody>
      </p:sp>
      <p:sp>
        <p:nvSpPr>
          <p:cNvPr id="5" name="Retângulo 4"/>
          <p:cNvSpPr/>
          <p:nvPr/>
        </p:nvSpPr>
        <p:spPr>
          <a:xfrm>
            <a:off x="395536" y="764705"/>
            <a:ext cx="8352928" cy="5809283"/>
          </a:xfrm>
          <a:prstGeom prst="rect">
            <a:avLst/>
          </a:prstGeom>
        </p:spPr>
        <p:txBody>
          <a:bodyPr wrap="square">
            <a:spAutoFit/>
          </a:bodyPr>
          <a:lstStyle/>
          <a:p>
            <a:pPr marL="228600" indent="-228600" algn="just">
              <a:lnSpc>
                <a:spcPct val="150000"/>
              </a:lnSpc>
              <a:spcBef>
                <a:spcPts val="1000"/>
              </a:spcBef>
              <a:buFont typeface="Wingdings" pitchFamily="2" charset="2"/>
              <a:buChar char="§"/>
              <a:defRPr/>
            </a:pPr>
            <a:r>
              <a:rPr lang="pt-BR" sz="2100"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No segmento residencial o </a:t>
            </a:r>
            <a:r>
              <a:rPr lang="pt-BR" sz="21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padrão com maior </a:t>
            </a:r>
            <a:r>
              <a:rPr lang="pt-BR" sz="2100"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disponibilidade de oferta atual em relação a oferta inicial </a:t>
            </a:r>
            <a:r>
              <a:rPr lang="pt-BR" sz="21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é o </a:t>
            </a:r>
            <a:r>
              <a:rPr lang="pt-BR" sz="2100"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Super Econômico </a:t>
            </a:r>
            <a:r>
              <a:rPr lang="pt-BR" sz="21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com </a:t>
            </a:r>
            <a:r>
              <a:rPr lang="pt-BR" sz="2100"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28,2%. Já o padrão Alto apresenta a menor disponibilidade (13,0%).</a:t>
            </a:r>
          </a:p>
          <a:p>
            <a:pPr marL="228600" indent="-228600" algn="just">
              <a:lnSpc>
                <a:spcPct val="150000"/>
              </a:lnSpc>
              <a:spcBef>
                <a:spcPts val="1000"/>
              </a:spcBef>
              <a:buFont typeface="Wingdings" pitchFamily="2" charset="2"/>
              <a:buChar char="§"/>
              <a:defRPr/>
            </a:pPr>
            <a:r>
              <a:rPr lang="pt-BR" sz="2100"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No comercial o padrão com maior disponibilidade é o Alto + com (17,5%) e o Alto possui a menor disponibilidade com (9,7%).</a:t>
            </a:r>
          </a:p>
          <a:p>
            <a:pPr marL="228600" indent="-228600" algn="just">
              <a:lnSpc>
                <a:spcPct val="150000"/>
              </a:lnSpc>
              <a:spcBef>
                <a:spcPts val="1000"/>
              </a:spcBef>
              <a:buFont typeface="Wingdings" pitchFamily="2" charset="2"/>
              <a:buChar char="§"/>
              <a:defRPr/>
            </a:pPr>
            <a:r>
              <a:rPr lang="en-US" sz="2100"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A tipologia de 4 dormitórios é a que apresenta a maior disponibilidade de oferta atual em relação a oferta inicial (24,2%) e a de 3 dormitórios possui a menor disponibilidade sobre a oferta inicial (16,4%).</a:t>
            </a:r>
          </a:p>
          <a:p>
            <a:pPr marL="228600" indent="-228600" algn="just">
              <a:lnSpc>
                <a:spcPct val="150000"/>
              </a:lnSpc>
              <a:spcBef>
                <a:spcPts val="1000"/>
              </a:spcBef>
              <a:buFont typeface="Wingdings" pitchFamily="2" charset="2"/>
              <a:buChar char="§"/>
              <a:defRPr/>
            </a:pPr>
            <a:endParaRPr lang="en-US" sz="2100"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 name="Espaço Reservado para Número de Slide 3"/>
          <p:cNvSpPr>
            <a:spLocks noGrp="1"/>
          </p:cNvSpPr>
          <p:nvPr>
            <p:ph type="sldNum" sz="quarter" idx="12"/>
          </p:nvPr>
        </p:nvSpPr>
        <p:spPr/>
        <p:txBody>
          <a:bodyPr/>
          <a:lstStyle/>
          <a:p>
            <a:fld id="{23E200EB-08D2-4638-BD7D-EF53219B4105}" type="slidenum">
              <a:rPr lang="pt-BR" smtClean="0">
                <a:solidFill>
                  <a:prstClr val="black">
                    <a:tint val="75000"/>
                  </a:prstClr>
                </a:solidFill>
              </a:rPr>
              <a:pPr/>
              <a:t>4</a:t>
            </a:fld>
            <a:endParaRPr lang="pt-BR" dirty="0">
              <a:solidFill>
                <a:prstClr val="black">
                  <a:tint val="75000"/>
                </a:prstClr>
              </a:solidFill>
            </a:endParaRPr>
          </a:p>
        </p:txBody>
      </p:sp>
    </p:spTree>
    <p:extLst>
      <p:ext uri="{BB962C8B-B14F-4D97-AF65-F5344CB8AC3E}">
        <p14:creationId xmlns:p14="http://schemas.microsoft.com/office/powerpoint/2010/main" val="78027325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p:cNvSpPr txBox="1">
            <a:spLocks/>
          </p:cNvSpPr>
          <p:nvPr/>
        </p:nvSpPr>
        <p:spPr bwMode="auto">
          <a:xfrm>
            <a:off x="326749" y="131896"/>
            <a:ext cx="6894401" cy="59538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METODOLOGIA</a:t>
            </a:r>
            <a:endParaRPr lang="pt-BR" sz="2400" b="1"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3" name="CaixaDeTexto 2"/>
          <p:cNvSpPr txBox="1"/>
          <p:nvPr/>
        </p:nvSpPr>
        <p:spPr>
          <a:xfrm>
            <a:off x="326748" y="727281"/>
            <a:ext cx="8322982" cy="4650972"/>
          </a:xfrm>
          <a:prstGeom prst="rect">
            <a:avLst/>
          </a:prstGeom>
          <a:noFill/>
        </p:spPr>
        <p:txBody>
          <a:bodyPr wrap="square" rtlCol="0">
            <a:spAutoFit/>
          </a:bodyPr>
          <a:lstStyle/>
          <a:p>
            <a:pPr algn="just">
              <a:lnSpc>
                <a:spcPct val="150000"/>
              </a:lnSpc>
            </a:pPr>
            <a:r>
              <a:rPr lang="pt-BR" b="1" dirty="0" smtClean="0">
                <a:solidFill>
                  <a:srgbClr val="FFC000"/>
                </a:solidFill>
                <a:latin typeface="Tahoma" panose="020B0604030504040204" pitchFamily="34" charset="0"/>
                <a:ea typeface="Tahoma" panose="020B0604030504040204" pitchFamily="34" charset="0"/>
                <a:cs typeface="Tahoma" panose="020B0604030504040204" pitchFamily="34" charset="0"/>
              </a:rPr>
              <a:t>Mês Referência para Determinação da Data de Lançamento: </a:t>
            </a:r>
            <a:r>
              <a:rPr lang="pt-BR"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Considerado a partir da abertura das vendas, em geral após obtenção do RI. É possível que ocorra pequena variação temporal, entre a divulgação e o registro, não deve ser superior a 1 mês e, certamente, NUNCA superior a 2 meses de diferença para os futuros lançamentos. Para os empreendimentos coletados neste primeiro momento, e que foram lançados há muito tempo, esta informação não possui a mesma precisão decorrente da perda de histórico na empresa pesquisada.</a:t>
            </a:r>
          </a:p>
          <a:p>
            <a:pPr algn="just">
              <a:lnSpc>
                <a:spcPct val="150000"/>
              </a:lnSpc>
            </a:pPr>
            <a:endParaRPr lang="pt-BR"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r>
              <a:rPr lang="pt-BR" b="1" dirty="0" smtClean="0">
                <a:solidFill>
                  <a:srgbClr val="FFC000"/>
                </a:solidFill>
                <a:latin typeface="Tahoma" panose="020B0604030504040204" pitchFamily="34" charset="0"/>
                <a:ea typeface="Tahoma" panose="020B0604030504040204" pitchFamily="34" charset="0"/>
                <a:cs typeface="Tahoma" panose="020B0604030504040204" pitchFamily="34" charset="0"/>
              </a:rPr>
              <a:t>Participação do MCMV: </a:t>
            </a:r>
            <a:r>
              <a:rPr lang="pt-BR"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São considerados para análise apenas empreendimentos faixas 2 e 3, pois estes são comercializados.</a:t>
            </a:r>
          </a:p>
        </p:txBody>
      </p:sp>
      <p:sp>
        <p:nvSpPr>
          <p:cNvPr id="4" name="Espaço Reservado para Número de Slide 3"/>
          <p:cNvSpPr>
            <a:spLocks noGrp="1"/>
          </p:cNvSpPr>
          <p:nvPr>
            <p:ph type="sldNum" sz="quarter" idx="12"/>
          </p:nvPr>
        </p:nvSpPr>
        <p:spPr/>
        <p:txBody>
          <a:bodyPr/>
          <a:lstStyle/>
          <a:p>
            <a:fld id="{23E200EB-08D2-4638-BD7D-EF53219B4105}" type="slidenum">
              <a:rPr lang="pt-BR" smtClean="0">
                <a:solidFill>
                  <a:prstClr val="black">
                    <a:tint val="75000"/>
                  </a:prstClr>
                </a:solidFill>
              </a:rPr>
              <a:pPr/>
              <a:t>40</a:t>
            </a:fld>
            <a:endParaRPr lang="pt-BR" dirty="0">
              <a:solidFill>
                <a:prstClr val="black">
                  <a:tint val="75000"/>
                </a:prstClr>
              </a:solidFill>
            </a:endParaRPr>
          </a:p>
        </p:txBody>
      </p:sp>
    </p:spTree>
    <p:extLst>
      <p:ext uri="{BB962C8B-B14F-4D97-AF65-F5344CB8AC3E}">
        <p14:creationId xmlns:p14="http://schemas.microsoft.com/office/powerpoint/2010/main" val="3294639978"/>
      </p:ext>
    </p:extLst>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p:cNvSpPr txBox="1">
            <a:spLocks/>
          </p:cNvSpPr>
          <p:nvPr/>
        </p:nvSpPr>
        <p:spPr bwMode="auto">
          <a:xfrm>
            <a:off x="240634" y="177920"/>
            <a:ext cx="6894401" cy="59538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GLOSSÁRIO</a:t>
            </a:r>
          </a:p>
        </p:txBody>
      </p:sp>
      <p:sp>
        <p:nvSpPr>
          <p:cNvPr id="3" name="CaixaDeTexto 2"/>
          <p:cNvSpPr txBox="1"/>
          <p:nvPr/>
        </p:nvSpPr>
        <p:spPr>
          <a:xfrm>
            <a:off x="150481" y="798999"/>
            <a:ext cx="8735942" cy="5479858"/>
          </a:xfrm>
          <a:prstGeom prst="rect">
            <a:avLst/>
          </a:prstGeom>
          <a:noFill/>
        </p:spPr>
        <p:txBody>
          <a:bodyPr wrap="square" rtlCol="0">
            <a:spAutoFit/>
          </a:bodyPr>
          <a:lstStyle/>
          <a:p>
            <a:pPr algn="just">
              <a:lnSpc>
                <a:spcPct val="150000"/>
              </a:lnSpc>
            </a:pPr>
            <a:r>
              <a:rPr lang="pt-BR" b="1" dirty="0" smtClean="0">
                <a:solidFill>
                  <a:srgbClr val="FFC000"/>
                </a:solidFill>
                <a:latin typeface="Tahoma" panose="020B0604030504040204" pitchFamily="34" charset="0"/>
                <a:ea typeface="Tahoma" panose="020B0604030504040204" pitchFamily="34" charset="0"/>
                <a:cs typeface="Tahoma" panose="020B0604030504040204" pitchFamily="34" charset="0"/>
              </a:rPr>
              <a:t>Oferta Inicial</a:t>
            </a:r>
            <a:r>
              <a:rPr lang="pt-BR" dirty="0" smtClean="0">
                <a:solidFill>
                  <a:srgbClr val="FFC000"/>
                </a:solidFill>
                <a:latin typeface="Tahoma" panose="020B0604030504040204" pitchFamily="34" charset="0"/>
                <a:ea typeface="Tahoma" panose="020B0604030504040204" pitchFamily="34" charset="0"/>
                <a:cs typeface="Tahoma" panose="020B0604030504040204" pitchFamily="34" charset="0"/>
              </a:rPr>
              <a:t>: </a:t>
            </a:r>
            <a:r>
              <a:rPr lang="pt-BR"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Total de unidades (ou de VGV) de um empreendimento no momento do lançamento. Este número não se altera ao longo do tempo.</a:t>
            </a:r>
          </a:p>
          <a:p>
            <a:pPr algn="just">
              <a:lnSpc>
                <a:spcPct val="150000"/>
              </a:lnSpc>
            </a:pPr>
            <a:endParaRPr lang="pt-BR"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r>
              <a:rPr lang="pt-BR" b="1" dirty="0" smtClean="0">
                <a:solidFill>
                  <a:srgbClr val="FFC000"/>
                </a:solidFill>
                <a:latin typeface="Tahoma" panose="020B0604030504040204" pitchFamily="34" charset="0"/>
                <a:ea typeface="Tahoma" panose="020B0604030504040204" pitchFamily="34" charset="0"/>
                <a:cs typeface="Tahoma" panose="020B0604030504040204" pitchFamily="34" charset="0"/>
              </a:rPr>
              <a:t>Oferta Atual</a:t>
            </a:r>
            <a:r>
              <a:rPr lang="pt-BR" dirty="0" smtClean="0">
                <a:solidFill>
                  <a:srgbClr val="FFC000"/>
                </a:solidFill>
                <a:latin typeface="Tahoma" panose="020B0604030504040204" pitchFamily="34" charset="0"/>
                <a:ea typeface="Tahoma" panose="020B0604030504040204" pitchFamily="34" charset="0"/>
                <a:cs typeface="Tahoma" panose="020B0604030504040204" pitchFamily="34" charset="0"/>
              </a:rPr>
              <a:t>: </a:t>
            </a:r>
            <a:r>
              <a:rPr lang="pt-BR"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Mede o número de unidades e de valor em dinheiro que estava disponível para ser comercializado ao final do mês de referência da pesquisa. </a:t>
            </a:r>
            <a:r>
              <a:rPr lang="pt-BR" b="1"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Ou seja, a oferta atual de um empreendimento ou de um mercado mede o tamanho efetivo do estoque em mãos dos incorporadores no período de referência.</a:t>
            </a:r>
          </a:p>
          <a:p>
            <a:pPr algn="just">
              <a:lnSpc>
                <a:spcPct val="150000"/>
              </a:lnSpc>
            </a:pPr>
            <a:endParaRPr lang="pt-BR" b="1"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r>
              <a:rPr lang="pt-BR" b="1" dirty="0">
                <a:solidFill>
                  <a:srgbClr val="FFC000"/>
                </a:solidFill>
                <a:latin typeface="Tahoma" panose="020B0604030504040204" pitchFamily="34" charset="0"/>
                <a:ea typeface="Tahoma" panose="020B0604030504040204" pitchFamily="34" charset="0"/>
                <a:cs typeface="Tahoma" panose="020B0604030504040204" pitchFamily="34" charset="0"/>
              </a:rPr>
              <a:t>Disponibilidade Sobre a Oferta</a:t>
            </a:r>
            <a:r>
              <a:rPr lang="pt-BR"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pt-BR"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Fórmula que avalia a relação entre a Oferta Atual e a Oferta Inicial, podendo ser expressa em percentuais pela seguinte expressão: Oferta Atual/Oferta Inicial X 100</a:t>
            </a:r>
            <a:r>
              <a:rPr lang="pt-BR"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 Retrata, portanto, quanto falta vender em relação ao volume lançado. Pode ser expressa em unidades e em VGV.</a:t>
            </a:r>
          </a:p>
        </p:txBody>
      </p:sp>
      <p:sp>
        <p:nvSpPr>
          <p:cNvPr id="4" name="Espaço Reservado para Número de Slide 3"/>
          <p:cNvSpPr>
            <a:spLocks noGrp="1"/>
          </p:cNvSpPr>
          <p:nvPr>
            <p:ph type="sldNum" sz="quarter" idx="12"/>
          </p:nvPr>
        </p:nvSpPr>
        <p:spPr/>
        <p:txBody>
          <a:bodyPr/>
          <a:lstStyle/>
          <a:p>
            <a:fld id="{23E200EB-08D2-4638-BD7D-EF53219B4105}" type="slidenum">
              <a:rPr lang="pt-BR" smtClean="0">
                <a:solidFill>
                  <a:prstClr val="black">
                    <a:tint val="75000"/>
                  </a:prstClr>
                </a:solidFill>
              </a:rPr>
              <a:pPr/>
              <a:t>41</a:t>
            </a:fld>
            <a:endParaRPr lang="pt-BR" dirty="0">
              <a:solidFill>
                <a:prstClr val="black">
                  <a:tint val="75000"/>
                </a:prstClr>
              </a:solidFill>
            </a:endParaRPr>
          </a:p>
        </p:txBody>
      </p:sp>
    </p:spTree>
    <p:extLst>
      <p:ext uri="{BB962C8B-B14F-4D97-AF65-F5344CB8AC3E}">
        <p14:creationId xmlns:p14="http://schemas.microsoft.com/office/powerpoint/2010/main" val="2468942105"/>
      </p:ext>
    </p:extLst>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p:cNvSpPr txBox="1">
            <a:spLocks/>
          </p:cNvSpPr>
          <p:nvPr/>
        </p:nvSpPr>
        <p:spPr bwMode="auto">
          <a:xfrm>
            <a:off x="168443" y="164114"/>
            <a:ext cx="6894401" cy="59538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GLOSSÁRIO</a:t>
            </a:r>
          </a:p>
        </p:txBody>
      </p:sp>
      <p:sp>
        <p:nvSpPr>
          <p:cNvPr id="3" name="CaixaDeTexto 2"/>
          <p:cNvSpPr txBox="1"/>
          <p:nvPr/>
        </p:nvSpPr>
        <p:spPr>
          <a:xfrm>
            <a:off x="132471" y="781756"/>
            <a:ext cx="8880074" cy="5078313"/>
          </a:xfrm>
          <a:prstGeom prst="rect">
            <a:avLst/>
          </a:prstGeom>
          <a:noFill/>
        </p:spPr>
        <p:txBody>
          <a:bodyPr wrap="square" rtlCol="0">
            <a:spAutoFit/>
          </a:bodyPr>
          <a:lstStyle/>
          <a:p>
            <a:pPr algn="just">
              <a:lnSpc>
                <a:spcPct val="150000"/>
              </a:lnSpc>
            </a:pPr>
            <a:r>
              <a:rPr lang="pt-BR" b="1" dirty="0" smtClean="0">
                <a:solidFill>
                  <a:srgbClr val="FFC000"/>
                </a:solidFill>
                <a:latin typeface="Tahoma" panose="020B0604030504040204" pitchFamily="34" charset="0"/>
                <a:ea typeface="Tahoma" panose="020B0604030504040204" pitchFamily="34" charset="0"/>
                <a:cs typeface="Tahoma" panose="020B0604030504040204" pitchFamily="34" charset="0"/>
              </a:rPr>
              <a:t>Vendas Brutas</a:t>
            </a:r>
            <a:r>
              <a:rPr lang="pt-BR" dirty="0" smtClean="0">
                <a:solidFill>
                  <a:srgbClr val="FFC000"/>
                </a:solidFill>
                <a:latin typeface="Tahoma" panose="020B0604030504040204" pitchFamily="34" charset="0"/>
                <a:ea typeface="Tahoma" panose="020B0604030504040204" pitchFamily="34" charset="0"/>
                <a:cs typeface="Tahoma" panose="020B0604030504040204" pitchFamily="34" charset="0"/>
              </a:rPr>
              <a:t>: </a:t>
            </a:r>
            <a:r>
              <a:rPr lang="pt-BR"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Total de vendas de unidades no período analisado descontados os distratos.  </a:t>
            </a:r>
          </a:p>
          <a:p>
            <a:pPr algn="just">
              <a:lnSpc>
                <a:spcPct val="150000"/>
              </a:lnSpc>
            </a:pPr>
            <a:endParaRPr lang="pt-BR"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r>
              <a:rPr lang="pt-BR" b="1" dirty="0" smtClean="0">
                <a:solidFill>
                  <a:srgbClr val="FFC000"/>
                </a:solidFill>
                <a:latin typeface="Tahoma" panose="020B0604030504040204" pitchFamily="34" charset="0"/>
                <a:ea typeface="Tahoma" panose="020B0604030504040204" pitchFamily="34" charset="0"/>
                <a:cs typeface="Tahoma" panose="020B0604030504040204" pitchFamily="34" charset="0"/>
              </a:rPr>
              <a:t>Vendas Líquidas: </a:t>
            </a:r>
            <a:r>
              <a:rPr lang="pt-BR"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Vendas Brutas menos os distratos. Obs.: Neste primeiro momento, são analisados apenas as vendas líquidas.</a:t>
            </a:r>
          </a:p>
          <a:p>
            <a:pPr algn="just">
              <a:lnSpc>
                <a:spcPct val="150000"/>
              </a:lnSpc>
            </a:pPr>
            <a:endParaRPr lang="pt-BR"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r>
              <a:rPr lang="pt-BR" b="1" dirty="0" smtClean="0">
                <a:solidFill>
                  <a:srgbClr val="FFC000"/>
                </a:solidFill>
                <a:latin typeface="Tahoma" panose="020B0604030504040204" pitchFamily="34" charset="0"/>
                <a:ea typeface="Tahoma" panose="020B0604030504040204" pitchFamily="34" charset="0"/>
                <a:cs typeface="Tahoma" panose="020B0604030504040204" pitchFamily="34" charset="0"/>
              </a:rPr>
              <a:t>Vendas Sobre a Oferta </a:t>
            </a:r>
            <a:r>
              <a:rPr lang="pt-BR" b="1" dirty="0">
                <a:solidFill>
                  <a:srgbClr val="FFC000"/>
                </a:solidFill>
                <a:latin typeface="Tahoma" panose="020B0604030504040204" pitchFamily="34" charset="0"/>
                <a:ea typeface="Tahoma" panose="020B0604030504040204" pitchFamily="34" charset="0"/>
                <a:cs typeface="Tahoma" panose="020B0604030504040204" pitchFamily="34" charset="0"/>
              </a:rPr>
              <a:t>(VSO mensal</a:t>
            </a:r>
            <a:r>
              <a:rPr lang="pt-BR" b="1" dirty="0" smtClean="0">
                <a:solidFill>
                  <a:srgbClr val="FFC000"/>
                </a:solidFill>
                <a:latin typeface="Tahoma" panose="020B0604030504040204" pitchFamily="34" charset="0"/>
                <a:ea typeface="Tahoma" panose="020B0604030504040204" pitchFamily="34" charset="0"/>
                <a:cs typeface="Tahoma" panose="020B0604030504040204" pitchFamily="34" charset="0"/>
              </a:rPr>
              <a:t>): </a:t>
            </a:r>
            <a:r>
              <a:rPr lang="pt-BR"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é a relação em unidades das VENDAS no mês sobre a OFERTA TOTAL do mês, ou seja, mede o percentual (%) do estoque vendido no mês de referência da pesquisa. </a:t>
            </a:r>
            <a:endParaRPr lang="pt-BR"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endParaRPr lang="pt-BR"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r>
              <a:rPr lang="pt-BR" b="1" dirty="0">
                <a:solidFill>
                  <a:srgbClr val="FFC000"/>
                </a:solidFill>
                <a:latin typeface="Tahoma" panose="020B0604030504040204" pitchFamily="34" charset="0"/>
                <a:ea typeface="Tahoma" panose="020B0604030504040204" pitchFamily="34" charset="0"/>
                <a:cs typeface="Tahoma" panose="020B0604030504040204" pitchFamily="34" charset="0"/>
              </a:rPr>
              <a:t>Vendas Sobre a </a:t>
            </a:r>
            <a:r>
              <a:rPr lang="pt-BR" b="1" dirty="0" smtClean="0">
                <a:solidFill>
                  <a:srgbClr val="FFC000"/>
                </a:solidFill>
                <a:latin typeface="Tahoma" panose="020B0604030504040204" pitchFamily="34" charset="0"/>
                <a:ea typeface="Tahoma" panose="020B0604030504040204" pitchFamily="34" charset="0"/>
                <a:cs typeface="Tahoma" panose="020B0604030504040204" pitchFamily="34" charset="0"/>
              </a:rPr>
              <a:t>Oferta (VSO </a:t>
            </a:r>
            <a:r>
              <a:rPr lang="pt-BR" b="1" dirty="0">
                <a:solidFill>
                  <a:srgbClr val="FFC000"/>
                </a:solidFill>
                <a:latin typeface="Tahoma" panose="020B0604030504040204" pitchFamily="34" charset="0"/>
                <a:ea typeface="Tahoma" panose="020B0604030504040204" pitchFamily="34" charset="0"/>
                <a:cs typeface="Tahoma" panose="020B0604030504040204" pitchFamily="34" charset="0"/>
              </a:rPr>
              <a:t>12 meses): </a:t>
            </a:r>
            <a:r>
              <a:rPr lang="pt-BR"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mede o percentual (%) vendido acumulado nos últimos 12 meses.</a:t>
            </a:r>
            <a:endParaRPr lang="pt-BR"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4" name="Espaço Reservado para Número de Slide 3"/>
          <p:cNvSpPr>
            <a:spLocks noGrp="1"/>
          </p:cNvSpPr>
          <p:nvPr>
            <p:ph type="sldNum" sz="quarter" idx="12"/>
          </p:nvPr>
        </p:nvSpPr>
        <p:spPr/>
        <p:txBody>
          <a:bodyPr/>
          <a:lstStyle/>
          <a:p>
            <a:fld id="{23E200EB-08D2-4638-BD7D-EF53219B4105}" type="slidenum">
              <a:rPr lang="pt-BR" smtClean="0">
                <a:solidFill>
                  <a:prstClr val="black">
                    <a:tint val="75000"/>
                  </a:prstClr>
                </a:solidFill>
              </a:rPr>
              <a:pPr/>
              <a:t>42</a:t>
            </a:fld>
            <a:endParaRPr lang="pt-BR" dirty="0">
              <a:solidFill>
                <a:prstClr val="black">
                  <a:tint val="75000"/>
                </a:prstClr>
              </a:solidFill>
            </a:endParaRPr>
          </a:p>
        </p:txBody>
      </p:sp>
    </p:spTree>
    <p:extLst>
      <p:ext uri="{BB962C8B-B14F-4D97-AF65-F5344CB8AC3E}">
        <p14:creationId xmlns:p14="http://schemas.microsoft.com/office/powerpoint/2010/main" val="3818803955"/>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30269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60598" y="0"/>
            <a:ext cx="7886700" cy="936104"/>
          </a:xfrm>
        </p:spPr>
        <p:txBody>
          <a:bodyPr>
            <a:normAutofit/>
          </a:bodyPr>
          <a:lstStyle/>
          <a:p>
            <a:pPr fontAlgn="auto">
              <a:spcAft>
                <a:spcPts val="0"/>
              </a:spcAft>
              <a:defRPr/>
            </a:pPr>
            <a:r>
              <a:rPr lang="pt-BR" sz="2400" b="1" cap="all" dirty="0">
                <a:solidFill>
                  <a:srgbClr val="9BBB59">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AVALIAÇÕES GERAIS</a:t>
            </a:r>
          </a:p>
        </p:txBody>
      </p:sp>
      <p:sp>
        <p:nvSpPr>
          <p:cNvPr id="3" name="Espaço Reservado para Conteúdo 2"/>
          <p:cNvSpPr>
            <a:spLocks noGrp="1"/>
          </p:cNvSpPr>
          <p:nvPr>
            <p:ph idx="1"/>
          </p:nvPr>
        </p:nvSpPr>
        <p:spPr>
          <a:xfrm>
            <a:off x="468313" y="981075"/>
            <a:ext cx="8229600" cy="5091113"/>
          </a:xfrm>
        </p:spPr>
        <p:txBody>
          <a:bodyPr rtlCol="0">
            <a:normAutofit/>
          </a:bodyPr>
          <a:lstStyle/>
          <a:p>
            <a:pPr eaLnBrk="1" fontAlgn="auto" hangingPunct="1">
              <a:spcAft>
                <a:spcPts val="0"/>
              </a:spcAft>
              <a:buFont typeface="Wingdings" pitchFamily="2" charset="2"/>
              <a:buChar char="§"/>
              <a:defRPr/>
            </a:pPr>
            <a:endParaRPr lang="pt-BR" sz="21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eaLnBrk="1" fontAlgn="auto" hangingPunct="1">
              <a:spcAft>
                <a:spcPts val="0"/>
              </a:spcAft>
              <a:buFont typeface="Wingdings" pitchFamily="2" charset="2"/>
              <a:buChar char="§"/>
              <a:defRPr/>
            </a:pPr>
            <a:endParaRPr lang="pt-BR" sz="21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eaLnBrk="1" fontAlgn="auto" hangingPunct="1">
              <a:spcAft>
                <a:spcPts val="0"/>
              </a:spcAft>
              <a:buFont typeface="Wingdings" pitchFamily="2" charset="2"/>
              <a:buChar char="§"/>
              <a:defRPr/>
            </a:pPr>
            <a:endParaRPr lang="pt-BR" sz="2400" dirty="0"/>
          </a:p>
        </p:txBody>
      </p:sp>
      <p:sp>
        <p:nvSpPr>
          <p:cNvPr id="4" name="Retângulo 3"/>
          <p:cNvSpPr/>
          <p:nvPr/>
        </p:nvSpPr>
        <p:spPr>
          <a:xfrm>
            <a:off x="395536" y="908720"/>
            <a:ext cx="8352928" cy="3488134"/>
          </a:xfrm>
          <a:prstGeom prst="rect">
            <a:avLst/>
          </a:prstGeom>
        </p:spPr>
        <p:txBody>
          <a:bodyPr wrap="square">
            <a:spAutoFit/>
          </a:bodyPr>
          <a:lstStyle/>
          <a:p>
            <a:pPr marL="228600" indent="-228600" algn="just">
              <a:lnSpc>
                <a:spcPct val="150000"/>
              </a:lnSpc>
              <a:spcBef>
                <a:spcPts val="1000"/>
              </a:spcBef>
              <a:buFont typeface="Wingdings" pitchFamily="2" charset="2"/>
              <a:buChar char="§"/>
              <a:defRPr/>
            </a:pPr>
            <a:r>
              <a:rPr lang="en-US" sz="21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O preço médio do m² </a:t>
            </a:r>
            <a:r>
              <a:rPr lang="en-US" sz="2100"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privativo residencial </a:t>
            </a:r>
            <a:r>
              <a:rPr lang="en-US" sz="21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fechou o mês em R$ </a:t>
            </a:r>
            <a:r>
              <a:rPr lang="en-US" sz="2100"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7.138. A </a:t>
            </a:r>
            <a:r>
              <a:rPr lang="en-US" sz="21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média de 1 dormitório </a:t>
            </a:r>
            <a:r>
              <a:rPr lang="en-US" sz="2100"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foi de R</a:t>
            </a:r>
            <a:r>
              <a:rPr lang="en-US" sz="21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100"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9.052, </a:t>
            </a:r>
            <a:r>
              <a:rPr lang="en-US" sz="21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2 dormitórios </a:t>
            </a:r>
            <a:r>
              <a:rPr lang="en-US" sz="2100"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 R</a:t>
            </a:r>
            <a:r>
              <a:rPr lang="en-US" sz="21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$ 6.468, 3 dormitórios </a:t>
            </a:r>
            <a:r>
              <a:rPr lang="en-US" sz="2100"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de R</a:t>
            </a:r>
            <a:r>
              <a:rPr lang="en-US" sz="21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100"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6.335 </a:t>
            </a:r>
            <a:r>
              <a:rPr lang="en-US" sz="21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e 4 </a:t>
            </a:r>
            <a:r>
              <a:rPr lang="en-US" sz="2100"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dormitórios de </a:t>
            </a:r>
            <a:r>
              <a:rPr lang="en-US" sz="21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R$ </a:t>
            </a:r>
            <a:r>
              <a:rPr lang="en-US" sz="2100"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9.271.</a:t>
            </a:r>
          </a:p>
          <a:p>
            <a:pPr marL="228600" indent="-228600" algn="just">
              <a:lnSpc>
                <a:spcPct val="150000"/>
              </a:lnSpc>
              <a:spcBef>
                <a:spcPts val="1000"/>
              </a:spcBef>
              <a:buFont typeface="Wingdings" pitchFamily="2" charset="2"/>
              <a:buChar char="§"/>
              <a:defRPr/>
            </a:pPr>
            <a:endParaRPr lang="en-US" sz="1000"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marL="228600" indent="-228600" algn="just">
              <a:lnSpc>
                <a:spcPct val="150000"/>
              </a:lnSpc>
              <a:spcBef>
                <a:spcPts val="1000"/>
              </a:spcBef>
              <a:buFont typeface="Wingdings" pitchFamily="2" charset="2"/>
              <a:buChar char="§"/>
              <a:defRPr/>
            </a:pPr>
            <a:r>
              <a:rPr lang="en-US" sz="2100"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1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O preço médio do m² </a:t>
            </a:r>
            <a:r>
              <a:rPr lang="en-US" sz="2100"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privativo comercial </a:t>
            </a:r>
            <a:r>
              <a:rPr lang="en-US" sz="21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fechou o mês em R$ </a:t>
            </a:r>
            <a:r>
              <a:rPr lang="en-US" sz="2100"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10.143. </a:t>
            </a:r>
            <a:r>
              <a:rPr lang="pt-BR" sz="2100"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No comercial o padrão Standard </a:t>
            </a:r>
            <a:r>
              <a:rPr lang="pt-BR" sz="21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R$ </a:t>
            </a:r>
            <a:r>
              <a:rPr lang="pt-BR" sz="2100"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7.306, </a:t>
            </a:r>
            <a:r>
              <a:rPr lang="pt-BR" sz="21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o padrão </a:t>
            </a:r>
            <a:r>
              <a:rPr lang="pt-BR" sz="2100"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Médio </a:t>
            </a:r>
            <a:r>
              <a:rPr lang="pt-BR" sz="21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R$ </a:t>
            </a:r>
            <a:r>
              <a:rPr lang="pt-BR" sz="2100"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9.143, </a:t>
            </a:r>
            <a:r>
              <a:rPr lang="pt-BR" sz="21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padrão Alto </a:t>
            </a:r>
            <a:r>
              <a:rPr lang="pt-BR" sz="2100"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R$11.046 </a:t>
            </a:r>
            <a:r>
              <a:rPr lang="pt-BR" sz="21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e o padrão Alto+ R$ </a:t>
            </a:r>
            <a:r>
              <a:rPr lang="pt-BR" sz="2100"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14.354.</a:t>
            </a:r>
            <a:endParaRPr lang="en-US" sz="21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5" name="Espaço Reservado para Número de Slide 4"/>
          <p:cNvSpPr>
            <a:spLocks noGrp="1"/>
          </p:cNvSpPr>
          <p:nvPr>
            <p:ph type="sldNum" sz="quarter" idx="12"/>
          </p:nvPr>
        </p:nvSpPr>
        <p:spPr/>
        <p:txBody>
          <a:bodyPr/>
          <a:lstStyle/>
          <a:p>
            <a:fld id="{23E200EB-08D2-4638-BD7D-EF53219B4105}" type="slidenum">
              <a:rPr lang="pt-BR" smtClean="0">
                <a:solidFill>
                  <a:prstClr val="black">
                    <a:tint val="75000"/>
                  </a:prstClr>
                </a:solidFill>
              </a:rPr>
              <a:pPr/>
              <a:t>5</a:t>
            </a:fld>
            <a:endParaRPr lang="pt-BR" dirty="0">
              <a:solidFill>
                <a:prstClr val="black">
                  <a:tint val="75000"/>
                </a:prstClr>
              </a:solidFill>
            </a:endParaRPr>
          </a:p>
        </p:txBody>
      </p:sp>
    </p:spTree>
    <p:extLst>
      <p:ext uri="{BB962C8B-B14F-4D97-AF65-F5344CB8AC3E}">
        <p14:creationId xmlns:p14="http://schemas.microsoft.com/office/powerpoint/2010/main" val="38429668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ítulo 1"/>
          <p:cNvSpPr>
            <a:spLocks noGrp="1"/>
          </p:cNvSpPr>
          <p:nvPr>
            <p:ph type="title"/>
          </p:nvPr>
        </p:nvSpPr>
        <p:spPr bwMode="auto">
          <a:xfrm>
            <a:off x="4356100" y="1628775"/>
            <a:ext cx="4330700" cy="3384550"/>
          </a:xfrm>
        </p:spPr>
        <p:txBody>
          <a:bodyPr wrap="square" numCol="1" anchorCtr="0" compatLnSpc="1">
            <a:prstTxWarp prst="textNoShape">
              <a:avLst/>
            </a:prstTxWarp>
          </a:bodyPr>
          <a:lstStyle/>
          <a:p>
            <a:pPr eaLnBrk="1" hangingPunct="1"/>
            <a:r>
              <a:rPr lang="pt-BR" altLang="pt-BR" dirty="0" smtClean="0"/>
              <a:t/>
            </a:r>
            <a:br>
              <a:rPr lang="pt-BR" altLang="pt-BR" dirty="0" smtClean="0"/>
            </a:br>
            <a:r>
              <a:rPr lang="pt-BR" altLang="pt-BR" dirty="0" smtClean="0"/>
              <a:t>ANÁLISE GERAL DO MERCADO </a:t>
            </a:r>
            <a:br>
              <a:rPr lang="pt-BR" altLang="pt-BR" dirty="0" smtClean="0"/>
            </a:br>
            <a:r>
              <a:rPr lang="pt-BR" altLang="pt-BR" dirty="0" smtClean="0"/>
              <a:t/>
            </a:r>
            <a:br>
              <a:rPr lang="pt-BR" altLang="pt-BR" dirty="0" smtClean="0"/>
            </a:br>
            <a:endParaRPr lang="pt-BR" altLang="pt-BR" sz="2400" dirty="0" smtClean="0"/>
          </a:p>
        </p:txBody>
      </p:sp>
      <p:sp>
        <p:nvSpPr>
          <p:cNvPr id="2" name="Espaço Reservado para Número de Slide 1"/>
          <p:cNvSpPr>
            <a:spLocks noGrp="1"/>
          </p:cNvSpPr>
          <p:nvPr>
            <p:ph type="sldNum" sz="quarter" idx="16"/>
          </p:nvPr>
        </p:nvSpPr>
        <p:spPr/>
        <p:txBody>
          <a:bodyPr/>
          <a:lstStyle/>
          <a:p>
            <a:fld id="{D890167B-A4EE-4E2B-AA99-2A0D5D73703F}" type="slidenum">
              <a:rPr lang="pt-BR" smtClean="0"/>
              <a:pPr/>
              <a:t>6</a:t>
            </a:fld>
            <a:endParaRPr lang="pt-BR" dirty="0"/>
          </a:p>
        </p:txBody>
      </p:sp>
    </p:spTree>
    <p:extLst>
      <p:ext uri="{BB962C8B-B14F-4D97-AF65-F5344CB8AC3E}">
        <p14:creationId xmlns:p14="http://schemas.microsoft.com/office/powerpoint/2010/main" val="18523440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ítulo 1"/>
          <p:cNvSpPr txBox="1">
            <a:spLocks/>
          </p:cNvSpPr>
          <p:nvPr/>
        </p:nvSpPr>
        <p:spPr>
          <a:xfrm>
            <a:off x="160598" y="0"/>
            <a:ext cx="7723770" cy="6926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pt-BR" sz="2200" b="1" cap="all" dirty="0" smtClean="0">
                <a:solidFill>
                  <a:srgbClr val="9BBB59">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RESUMO DO MÊS – FEVEREIRO/16</a:t>
            </a:r>
            <a:endParaRPr lang="pt-BR" sz="2200" b="1" cap="all" dirty="0">
              <a:solidFill>
                <a:srgbClr val="9BBB59">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2" name="CaixaDeTexto 1"/>
          <p:cNvSpPr txBox="1"/>
          <p:nvPr/>
        </p:nvSpPr>
        <p:spPr>
          <a:xfrm>
            <a:off x="180944" y="3717032"/>
            <a:ext cx="8820472" cy="2400657"/>
          </a:xfrm>
          <a:prstGeom prst="rect">
            <a:avLst/>
          </a:prstGeom>
          <a:noFill/>
        </p:spPr>
        <p:txBody>
          <a:bodyPr wrap="square" rtlCol="0">
            <a:spAutoFit/>
          </a:bodyPr>
          <a:lstStyle/>
          <a:p>
            <a:pPr marL="285750" indent="-285750" algn="just">
              <a:lnSpc>
                <a:spcPct val="150000"/>
              </a:lnSpc>
              <a:buClr>
                <a:srgbClr val="C00000"/>
              </a:buClr>
              <a:buFont typeface="Wingdings" pitchFamily="2" charset="2"/>
              <a:buChar char="ü"/>
            </a:pPr>
            <a:r>
              <a:rPr lang="pt-BR" sz="10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Segmento residencial: </a:t>
            </a:r>
            <a:r>
              <a:rPr lang="pt-BR" sz="1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em fevereiro/16 foram lançados </a:t>
            </a:r>
            <a:r>
              <a:rPr lang="pt-BR" sz="1000" b="1" dirty="0">
                <a:solidFill>
                  <a:srgbClr val="002060"/>
                </a:solidFill>
                <a:latin typeface="Tahoma" panose="020B0604030504040204" pitchFamily="34" charset="0"/>
                <a:ea typeface="Tahoma" panose="020B0604030504040204" pitchFamily="34" charset="0"/>
                <a:cs typeface="Tahoma" panose="020B0604030504040204" pitchFamily="34" charset="0"/>
              </a:rPr>
              <a:t>3</a:t>
            </a:r>
            <a:r>
              <a:rPr lang="pt-BR" sz="1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empreendimentos enquanto no mês imediatamente anterior foram 4</a:t>
            </a:r>
            <a:r>
              <a:rPr lang="pt-BR" sz="1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pt-BR" sz="1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(queda de 25%).  Apesar disso, o número de unidades lançadas apresentou um aumento, passando de 83 em janeiro/16 para 109 em </a:t>
            </a:r>
            <a:r>
              <a:rPr lang="pt-BR" sz="1000" b="1" dirty="0">
                <a:solidFill>
                  <a:srgbClr val="002060"/>
                </a:solidFill>
                <a:latin typeface="Tahoma" panose="020B0604030504040204" pitchFamily="34" charset="0"/>
                <a:ea typeface="Tahoma" panose="020B0604030504040204" pitchFamily="34" charset="0"/>
                <a:cs typeface="Tahoma" panose="020B0604030504040204" pitchFamily="34" charset="0"/>
              </a:rPr>
              <a:t>fevereiro/16 </a:t>
            </a:r>
            <a:r>
              <a:rPr lang="pt-BR" sz="1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(alta de 31,33%). Também se observou significativo incremento nas vendas residenciais, que totalizaram 250 unidades em fevereiro/16 enquanto em janeiro foram 113 </a:t>
            </a:r>
            <a:r>
              <a:rPr lang="pt-BR" sz="1000" b="1" dirty="0">
                <a:solidFill>
                  <a:srgbClr val="002060"/>
                </a:solidFill>
                <a:latin typeface="Tahoma" panose="020B0604030504040204" pitchFamily="34" charset="0"/>
                <a:ea typeface="Tahoma" panose="020B0604030504040204" pitchFamily="34" charset="0"/>
                <a:cs typeface="Tahoma" panose="020B0604030504040204" pitchFamily="34" charset="0"/>
              </a:rPr>
              <a:t>unidades </a:t>
            </a:r>
            <a:r>
              <a:rPr lang="pt-BR" sz="1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(crescimento de 121,24%).  O aumento das vendas refletiu diretamente no indicador de </a:t>
            </a:r>
            <a:r>
              <a:rPr lang="pt-BR" sz="1000" b="1" dirty="0">
                <a:solidFill>
                  <a:srgbClr val="002060"/>
                </a:solidFill>
                <a:latin typeface="Tahoma" panose="020B0604030504040204" pitchFamily="34" charset="0"/>
                <a:ea typeface="Tahoma" panose="020B0604030504040204" pitchFamily="34" charset="0"/>
                <a:cs typeface="Tahoma" panose="020B0604030504040204" pitchFamily="34" charset="0"/>
              </a:rPr>
              <a:t>VSO, que fechou o </a:t>
            </a:r>
            <a:r>
              <a:rPr lang="pt-BR" sz="1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mês de fevereiro/16 em 10,6%, o que representou um alta expressiva em relação ao mês de janeiro: 8,4 pontos percentuais.</a:t>
            </a:r>
          </a:p>
          <a:p>
            <a:pPr marL="285750" indent="-285750" algn="just">
              <a:lnSpc>
                <a:spcPct val="150000"/>
              </a:lnSpc>
              <a:buClr>
                <a:srgbClr val="C00000"/>
              </a:buClr>
              <a:buFont typeface="Wingdings" pitchFamily="2" charset="2"/>
              <a:buChar char="ü"/>
            </a:pPr>
            <a:r>
              <a:rPr lang="pt-BR" sz="1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No </a:t>
            </a:r>
            <a:r>
              <a:rPr lang="pt-BR" sz="1000" b="1" dirty="0">
                <a:solidFill>
                  <a:srgbClr val="C00000"/>
                </a:solidFill>
                <a:latin typeface="Tahoma" panose="020B0604030504040204" pitchFamily="34" charset="0"/>
                <a:ea typeface="Tahoma" panose="020B0604030504040204" pitchFamily="34" charset="0"/>
                <a:cs typeface="Tahoma" panose="020B0604030504040204" pitchFamily="34" charset="0"/>
              </a:rPr>
              <a:t>segmento comercial</a:t>
            </a:r>
            <a:r>
              <a:rPr lang="pt-BR" sz="1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foram lançados 2 empreendimentos, e forte alta nas vendas, ao passar de 21 unidades vendidas em janeiro/16 para 95 unidades em fevereiro/16. A VSO do segmento comercial também cresceu e encerrou fevereiro em  9,1%, significando elevação de 5,7 pontos percentuais em relação ao mês anterior.</a:t>
            </a:r>
          </a:p>
          <a:p>
            <a:pPr marL="285750" indent="-285750" algn="just">
              <a:lnSpc>
                <a:spcPct val="150000"/>
              </a:lnSpc>
              <a:buClr>
                <a:srgbClr val="C00000"/>
              </a:buClr>
              <a:buFont typeface="Wingdings" pitchFamily="2" charset="2"/>
              <a:buChar char="ü"/>
            </a:pPr>
            <a:r>
              <a:rPr lang="pt-BR" sz="1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Importante ressaltar o sucesso de um novo lançamento, que pesou bastante para o aumento do VSO.</a:t>
            </a:r>
            <a:endParaRPr lang="pt-BR" sz="10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129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776" y="548680"/>
            <a:ext cx="8376690" cy="3092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Espaço Reservado para Número de Slide 2"/>
          <p:cNvSpPr>
            <a:spLocks noGrp="1"/>
          </p:cNvSpPr>
          <p:nvPr>
            <p:ph type="sldNum" sz="quarter" idx="12"/>
          </p:nvPr>
        </p:nvSpPr>
        <p:spPr/>
        <p:txBody>
          <a:bodyPr/>
          <a:lstStyle/>
          <a:p>
            <a:fld id="{23E200EB-08D2-4638-BD7D-EF53219B4105}" type="slidenum">
              <a:rPr lang="pt-BR" smtClean="0">
                <a:solidFill>
                  <a:prstClr val="black">
                    <a:tint val="75000"/>
                  </a:prstClr>
                </a:solidFill>
              </a:rPr>
              <a:pPr/>
              <a:t>7</a:t>
            </a:fld>
            <a:endParaRPr lang="pt-BR" dirty="0">
              <a:solidFill>
                <a:prstClr val="black">
                  <a:tint val="75000"/>
                </a:prstClr>
              </a:solidFill>
            </a:endParaRPr>
          </a:p>
        </p:txBody>
      </p:sp>
    </p:spTree>
    <p:extLst>
      <p:ext uri="{BB962C8B-B14F-4D97-AF65-F5344CB8AC3E}">
        <p14:creationId xmlns:p14="http://schemas.microsoft.com/office/powerpoint/2010/main" val="38733228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ítulo 1"/>
          <p:cNvSpPr txBox="1">
            <a:spLocks/>
          </p:cNvSpPr>
          <p:nvPr/>
        </p:nvSpPr>
        <p:spPr>
          <a:xfrm>
            <a:off x="160598" y="0"/>
            <a:ext cx="7795778" cy="6926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pt-BR" sz="2200" b="1" cap="all" dirty="0" smtClean="0">
                <a:solidFill>
                  <a:srgbClr val="9BBB59">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RESUMO DO MÊS – FEVEREIRO/2016</a:t>
            </a:r>
            <a:endParaRPr lang="pt-BR" sz="2200" b="1" cap="all" dirty="0">
              <a:solidFill>
                <a:srgbClr val="9BBB59">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2" name="CaixaDeTexto 1"/>
          <p:cNvSpPr txBox="1"/>
          <p:nvPr/>
        </p:nvSpPr>
        <p:spPr>
          <a:xfrm>
            <a:off x="395536" y="4725144"/>
            <a:ext cx="8352928" cy="1061829"/>
          </a:xfrm>
          <a:prstGeom prst="rect">
            <a:avLst/>
          </a:prstGeom>
          <a:noFill/>
        </p:spPr>
        <p:txBody>
          <a:bodyPr wrap="square" rtlCol="0">
            <a:spAutoFit/>
          </a:bodyPr>
          <a:lstStyle/>
          <a:p>
            <a:pPr marL="171450" indent="-171450" algn="just">
              <a:lnSpc>
                <a:spcPct val="150000"/>
              </a:lnSpc>
              <a:buFont typeface="Wingdings" panose="05000000000000000000" pitchFamily="2" charset="2"/>
              <a:buChar char="ü"/>
            </a:pPr>
            <a:r>
              <a:rPr lang="pt-BR" sz="105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Em fevereiro foram </a:t>
            </a:r>
            <a:r>
              <a:rPr lang="pt-BR" sz="1050" b="1" dirty="0">
                <a:solidFill>
                  <a:srgbClr val="002060"/>
                </a:solidFill>
                <a:latin typeface="Tahoma" panose="020B0604030504040204" pitchFamily="34" charset="0"/>
                <a:ea typeface="Tahoma" panose="020B0604030504040204" pitchFamily="34" charset="0"/>
                <a:cs typeface="Tahoma" panose="020B0604030504040204" pitchFamily="34" charset="0"/>
              </a:rPr>
              <a:t>vendidas </a:t>
            </a:r>
            <a:r>
              <a:rPr lang="pt-BR" sz="105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250 </a:t>
            </a:r>
            <a:r>
              <a:rPr lang="pt-BR" sz="1050" b="1" dirty="0">
                <a:solidFill>
                  <a:srgbClr val="002060"/>
                </a:solidFill>
                <a:latin typeface="Tahoma" panose="020B0604030504040204" pitchFamily="34" charset="0"/>
                <a:ea typeface="Tahoma" panose="020B0604030504040204" pitchFamily="34" charset="0"/>
                <a:cs typeface="Tahoma" panose="020B0604030504040204" pitchFamily="34" charset="0"/>
              </a:rPr>
              <a:t>unidades residenciais e 9</a:t>
            </a:r>
            <a:r>
              <a:rPr lang="pt-BR" sz="105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5 comerciais</a:t>
            </a:r>
            <a:r>
              <a:rPr lang="pt-BR" sz="1050" b="1" dirty="0">
                <a:solidFill>
                  <a:srgbClr val="002060"/>
                </a:solidFill>
                <a:latin typeface="Tahoma" panose="020B0604030504040204" pitchFamily="34" charset="0"/>
                <a:ea typeface="Tahoma" panose="020B0604030504040204" pitchFamily="34" charset="0"/>
                <a:cs typeface="Tahoma" panose="020B0604030504040204" pitchFamily="34" charset="0"/>
              </a:rPr>
              <a:t>. </a:t>
            </a:r>
            <a:endParaRPr lang="pt-BR" sz="1050" b="1"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171450" indent="-171450" algn="just">
              <a:lnSpc>
                <a:spcPct val="150000"/>
              </a:lnSpc>
              <a:buFont typeface="Wingdings" panose="05000000000000000000" pitchFamily="2" charset="2"/>
              <a:buChar char="ü"/>
            </a:pPr>
            <a:r>
              <a:rPr lang="pt-BR" sz="105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Das 250 unidades residenciais vendidas, 85 unidades foram do padrão Super Econômico e Econômico (até R$ 250 mil) e 165 unidades dos demais padrões (acima de R$ 250 mil). </a:t>
            </a:r>
          </a:p>
          <a:p>
            <a:pPr marL="171450" indent="-171450" algn="just">
              <a:lnSpc>
                <a:spcPct val="150000"/>
              </a:lnSpc>
              <a:buFont typeface="Wingdings" panose="05000000000000000000" pitchFamily="2" charset="2"/>
              <a:buChar char="ü"/>
            </a:pPr>
            <a:r>
              <a:rPr lang="pt-BR" sz="105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Nos demais padrões o aumento de janeiro/16 para fevereiro/16 foi de 50%.</a:t>
            </a:r>
          </a:p>
        </p:txBody>
      </p:sp>
      <p:pic>
        <p:nvPicPr>
          <p:cNvPr id="130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9648" y="836712"/>
            <a:ext cx="6619765" cy="3787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Espaço Reservado para Número de Slide 2"/>
          <p:cNvSpPr>
            <a:spLocks noGrp="1"/>
          </p:cNvSpPr>
          <p:nvPr>
            <p:ph type="sldNum" sz="quarter" idx="12"/>
          </p:nvPr>
        </p:nvSpPr>
        <p:spPr/>
        <p:txBody>
          <a:bodyPr/>
          <a:lstStyle/>
          <a:p>
            <a:fld id="{23E200EB-08D2-4638-BD7D-EF53219B4105}" type="slidenum">
              <a:rPr lang="pt-BR" smtClean="0">
                <a:solidFill>
                  <a:prstClr val="black">
                    <a:tint val="75000"/>
                  </a:prstClr>
                </a:solidFill>
              </a:rPr>
              <a:pPr/>
              <a:t>8</a:t>
            </a:fld>
            <a:endParaRPr lang="pt-BR" dirty="0">
              <a:solidFill>
                <a:prstClr val="black">
                  <a:tint val="75000"/>
                </a:prstClr>
              </a:solidFill>
            </a:endParaRPr>
          </a:p>
        </p:txBody>
      </p:sp>
    </p:spTree>
    <p:extLst>
      <p:ext uri="{BB962C8B-B14F-4D97-AF65-F5344CB8AC3E}">
        <p14:creationId xmlns:p14="http://schemas.microsoft.com/office/powerpoint/2010/main" val="28976532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ítulo 1"/>
          <p:cNvSpPr txBox="1">
            <a:spLocks/>
          </p:cNvSpPr>
          <p:nvPr/>
        </p:nvSpPr>
        <p:spPr>
          <a:xfrm>
            <a:off x="160598" y="0"/>
            <a:ext cx="7886700" cy="9361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pt-BR" sz="2200" b="1" cap="all" dirty="0" smtClean="0">
                <a:solidFill>
                  <a:srgbClr val="9BBB59">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RESUMO DE LANÇAMENTOS por região</a:t>
            </a:r>
            <a:endParaRPr lang="pt-BR" sz="2200" b="1" cap="all" dirty="0">
              <a:solidFill>
                <a:srgbClr val="9BBB59">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2" name="CaixaDeTexto 1"/>
          <p:cNvSpPr txBox="1"/>
          <p:nvPr/>
        </p:nvSpPr>
        <p:spPr>
          <a:xfrm>
            <a:off x="251520" y="4598221"/>
            <a:ext cx="8568952" cy="1200329"/>
          </a:xfrm>
          <a:prstGeom prst="rect">
            <a:avLst/>
          </a:prstGeom>
          <a:noFill/>
        </p:spPr>
        <p:txBody>
          <a:bodyPr wrap="square" rtlCol="0">
            <a:spAutoFit/>
          </a:bodyPr>
          <a:lstStyle/>
          <a:p>
            <a:pPr marL="285750" indent="-285750" algn="just">
              <a:lnSpc>
                <a:spcPct val="150000"/>
              </a:lnSpc>
              <a:buClr>
                <a:srgbClr val="C00000"/>
              </a:buClr>
              <a:buFont typeface="Wingdings" pitchFamily="2" charset="2"/>
              <a:buChar char="ü"/>
            </a:pPr>
            <a:r>
              <a:rPr lang="pt-BR" sz="12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O maior número de unidades residenciais lançadas em </a:t>
            </a:r>
            <a:r>
              <a:rPr lang="pt-BR"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fevereiro/16 </a:t>
            </a:r>
            <a:r>
              <a:rPr lang="pt-BR" sz="12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foi observado </a:t>
            </a:r>
            <a:r>
              <a:rPr lang="pt-BR"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na região da Pampulha. </a:t>
            </a:r>
            <a:r>
              <a:rPr lang="pt-BR" sz="12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Das </a:t>
            </a:r>
            <a:r>
              <a:rPr lang="pt-BR"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109 </a:t>
            </a:r>
            <a:r>
              <a:rPr lang="pt-BR" sz="12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unidades lançadas, </a:t>
            </a:r>
            <a:r>
              <a:rPr lang="pt-BR"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83 </a:t>
            </a:r>
            <a:r>
              <a:rPr lang="pt-BR" sz="12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ou seja, 76% do total, foram naquela região.  </a:t>
            </a:r>
          </a:p>
          <a:p>
            <a:pPr marL="285750" indent="-285750" algn="just">
              <a:lnSpc>
                <a:spcPct val="150000"/>
              </a:lnSpc>
              <a:buClr>
                <a:srgbClr val="C00000"/>
              </a:buClr>
              <a:buFont typeface="Wingdings" pitchFamily="2" charset="2"/>
              <a:buChar char="ü"/>
            </a:pPr>
            <a:r>
              <a:rPr lang="pt-BR" sz="12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Além da região Pampulha, as regiões Centro Sul e Nova Lima também tiveram lançamentos. Na Centro Sul foram 26 residenciais e 136 comerciais e em Nova Lima 42 comerciais.</a:t>
            </a:r>
            <a:endParaRPr lang="pt-BR" sz="12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31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8367" y="957431"/>
            <a:ext cx="6565678" cy="3684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Espaço Reservado para Número de Slide 2"/>
          <p:cNvSpPr>
            <a:spLocks noGrp="1"/>
          </p:cNvSpPr>
          <p:nvPr>
            <p:ph type="sldNum" sz="quarter" idx="12"/>
          </p:nvPr>
        </p:nvSpPr>
        <p:spPr/>
        <p:txBody>
          <a:bodyPr/>
          <a:lstStyle/>
          <a:p>
            <a:fld id="{23E200EB-08D2-4638-BD7D-EF53219B4105}" type="slidenum">
              <a:rPr lang="pt-BR" smtClean="0">
                <a:solidFill>
                  <a:prstClr val="black">
                    <a:tint val="75000"/>
                  </a:prstClr>
                </a:solidFill>
              </a:rPr>
              <a:pPr/>
              <a:t>9</a:t>
            </a:fld>
            <a:endParaRPr lang="pt-BR" dirty="0">
              <a:solidFill>
                <a:prstClr val="black">
                  <a:tint val="75000"/>
                </a:prstClr>
              </a:solidFill>
            </a:endParaRPr>
          </a:p>
        </p:txBody>
      </p:sp>
    </p:spTree>
    <p:extLst>
      <p:ext uri="{BB962C8B-B14F-4D97-AF65-F5344CB8AC3E}">
        <p14:creationId xmlns:p14="http://schemas.microsoft.com/office/powerpoint/2010/main" val="395114872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Tema do Office">
  <a:themeElements>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o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Tema do Office">
  <a:themeElements>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o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Tema do Office">
  <a:themeElements>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o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9.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0.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1.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2.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3.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4.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5.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6.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7.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8.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9.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0.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1.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2.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3.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4.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5.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6.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7.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22217</TotalTime>
  <Words>3034</Words>
  <Application>Microsoft Office PowerPoint</Application>
  <PresentationFormat>Apresentação na tela (4:3)</PresentationFormat>
  <Paragraphs>280</Paragraphs>
  <Slides>43</Slides>
  <Notes>2</Notes>
  <HiddenSlides>0</HiddenSlides>
  <MMClips>0</MMClips>
  <ScaleCrop>false</ScaleCrop>
  <HeadingPairs>
    <vt:vector size="6" baseType="variant">
      <vt:variant>
        <vt:lpstr>Tema</vt:lpstr>
      </vt:variant>
      <vt:variant>
        <vt:i4>7</vt:i4>
      </vt:variant>
      <vt:variant>
        <vt:lpstr>Servidores OLE incorporados</vt:lpstr>
      </vt:variant>
      <vt:variant>
        <vt:i4>1</vt:i4>
      </vt:variant>
      <vt:variant>
        <vt:lpstr>Títulos de slides</vt:lpstr>
      </vt:variant>
      <vt:variant>
        <vt:i4>43</vt:i4>
      </vt:variant>
    </vt:vector>
  </HeadingPairs>
  <TitlesOfParts>
    <vt:vector size="51" baseType="lpstr">
      <vt:lpstr>Tema do Office</vt:lpstr>
      <vt:lpstr>2_Tema do Office</vt:lpstr>
      <vt:lpstr>3_Tema do Office</vt:lpstr>
      <vt:lpstr>4_Tema do Office</vt:lpstr>
      <vt:lpstr>1_Tema do Office</vt:lpstr>
      <vt:lpstr>5_Tema do Office</vt:lpstr>
      <vt:lpstr>6_Tema do Office</vt:lpstr>
      <vt:lpstr>CorelDRAW</vt:lpstr>
      <vt:lpstr>      PANORAMA GERAL De MERCADO BELO HORIZONTE E NOVA LIMA      </vt:lpstr>
      <vt:lpstr>AVALIAÇÕES GERAIS</vt:lpstr>
      <vt:lpstr>AVALIAÇÕES GERAIS</vt:lpstr>
      <vt:lpstr>AVALIAÇÕES GERAIS</vt:lpstr>
      <vt:lpstr>AVALIAÇÕES GERAIS</vt:lpstr>
      <vt:lpstr> ANÁLISE GERAL DO MERCADO   </vt:lpstr>
      <vt:lpstr>Apresentação do PowerPoint</vt:lpstr>
      <vt:lpstr>Apresentação do PowerPoint</vt:lpstr>
      <vt:lpstr>Apresentação do PowerPoint</vt:lpstr>
      <vt:lpstr>Apresentação do PowerPoint</vt:lpstr>
      <vt:lpstr> ANÁLISE RESIDENCIAL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 ANÁLISE COMERCIAL </vt:lpstr>
      <vt:lpstr>Apresentação do PowerPoint</vt:lpstr>
      <vt:lpstr>Apresentação do PowerPoint</vt:lpstr>
      <vt:lpstr>Apresentação do PowerPoint</vt:lpstr>
      <vt:lpstr>Apresentação do PowerPoint</vt:lpstr>
      <vt:lpstr>Apresentação do PowerPoint</vt:lpstr>
      <vt:lpstr> EMPREENDIMENTOS LANÇADOS NO MÊS  </vt:lpstr>
      <vt:lpstr>Edifício Bérgamo</vt:lpstr>
      <vt:lpstr>Sol do Oriente</vt:lpstr>
      <vt:lpstr>Viva Lourdes</vt:lpstr>
      <vt:lpstr>MedPlex</vt:lpstr>
      <vt:lpstr>Medcare</vt:lpstr>
      <vt:lpstr>GLOSSÁRIO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Brain-12</dc:creator>
  <cp:lastModifiedBy>Ieda</cp:lastModifiedBy>
  <cp:revision>1958</cp:revision>
  <cp:lastPrinted>2015-07-27T20:33:00Z</cp:lastPrinted>
  <dcterms:created xsi:type="dcterms:W3CDTF">2011-07-15T17:25:32Z</dcterms:created>
  <dcterms:modified xsi:type="dcterms:W3CDTF">2016-04-27T12:59:50Z</dcterms:modified>
</cp:coreProperties>
</file>